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8"/>
  </p:notesMasterIdLst>
  <p:handoutMasterIdLst>
    <p:handoutMasterId r:id="rId39"/>
  </p:handoutMasterIdLst>
  <p:sldIdLst>
    <p:sldId id="300" r:id="rId4"/>
    <p:sldId id="299" r:id="rId5"/>
    <p:sldId id="258" r:id="rId6"/>
    <p:sldId id="259" r:id="rId7"/>
    <p:sldId id="264" r:id="rId8"/>
    <p:sldId id="257" r:id="rId9"/>
    <p:sldId id="281" r:id="rId10"/>
    <p:sldId id="280" r:id="rId11"/>
    <p:sldId id="282" r:id="rId12"/>
    <p:sldId id="298" r:id="rId13"/>
    <p:sldId id="295" r:id="rId14"/>
    <p:sldId id="262" r:id="rId15"/>
    <p:sldId id="263" r:id="rId16"/>
    <p:sldId id="283" r:id="rId17"/>
    <p:sldId id="260" r:id="rId18"/>
    <p:sldId id="272" r:id="rId19"/>
    <p:sldId id="274" r:id="rId20"/>
    <p:sldId id="273" r:id="rId21"/>
    <p:sldId id="288" r:id="rId22"/>
    <p:sldId id="267" r:id="rId23"/>
    <p:sldId id="265" r:id="rId24"/>
    <p:sldId id="269" r:id="rId25"/>
    <p:sldId id="289" r:id="rId26"/>
    <p:sldId id="293" r:id="rId27"/>
    <p:sldId id="287" r:id="rId28"/>
    <p:sldId id="268" r:id="rId29"/>
    <p:sldId id="290" r:id="rId30"/>
    <p:sldId id="291" r:id="rId31"/>
    <p:sldId id="294" r:id="rId32"/>
    <p:sldId id="296" r:id="rId33"/>
    <p:sldId id="297" r:id="rId34"/>
    <p:sldId id="285" r:id="rId35"/>
    <p:sldId id="301" r:id="rId36"/>
    <p:sldId id="302" r:id="rId37"/>
  </p:sldIdLst>
  <p:sldSz cx="12190413" cy="6858000"/>
  <p:notesSz cx="6858000" cy="9144000"/>
  <p:custDataLst>
    <p:tags r:id="rId40"/>
  </p:custDataLst>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CB8"/>
    <a:srgbClr val="006C94"/>
    <a:srgbClr val="EAEAEA"/>
    <a:srgbClr val="333333"/>
    <a:srgbClr val="DDDDDD"/>
    <a:srgbClr val="080808"/>
    <a:srgbClr val="AE1A1A"/>
    <a:srgbClr val="D92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9" autoAdjust="0"/>
    <p:restoredTop sz="94293" autoAdjust="0"/>
  </p:normalViewPr>
  <p:slideViewPr>
    <p:cSldViewPr>
      <p:cViewPr varScale="1">
        <p:scale>
          <a:sx n="81" d="100"/>
          <a:sy n="81" d="100"/>
        </p:scale>
        <p:origin x="701" y="4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297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717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717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717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C6395A6-8C08-4973-AF49-5CC2B0ADE4B3}" type="slidenum">
              <a:rPr lang="en-US" altLang="zh-CN"/>
              <a:pPr/>
              <a:t>‹#›</a:t>
            </a:fld>
            <a:endParaRPr lang="en-US" altLang="zh-CN"/>
          </a:p>
        </p:txBody>
      </p:sp>
    </p:spTree>
    <p:extLst>
      <p:ext uri="{BB962C8B-B14F-4D97-AF65-F5344CB8AC3E}">
        <p14:creationId xmlns:p14="http://schemas.microsoft.com/office/powerpoint/2010/main" val="1529774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1013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101380"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13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13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1013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0DDC2B7-5B2A-4189-91F1-E524DE7E5860}" type="slidenum">
              <a:rPr lang="en-US" altLang="zh-CN"/>
              <a:pPr/>
              <a:t>‹#›</a:t>
            </a:fld>
            <a:endParaRPr lang="en-US" altLang="zh-CN"/>
          </a:p>
        </p:txBody>
      </p:sp>
    </p:spTree>
    <p:extLst>
      <p:ext uri="{BB962C8B-B14F-4D97-AF65-F5344CB8AC3E}">
        <p14:creationId xmlns:p14="http://schemas.microsoft.com/office/powerpoint/2010/main" val="417824646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宋体" pitchFamily="2" charset="-122"/>
        <a:cs typeface="+mn-cs"/>
      </a:defRPr>
    </a:lvl1pPr>
    <a:lvl2pPr marL="457200" algn="l" rtl="0" fontAlgn="base">
      <a:spcBef>
        <a:spcPct val="30000"/>
      </a:spcBef>
      <a:spcAft>
        <a:spcPct val="0"/>
      </a:spcAft>
      <a:defRPr sz="1200" kern="1200">
        <a:solidFill>
          <a:schemeClr val="tx1"/>
        </a:solidFill>
        <a:latin typeface="Arial" charset="0"/>
        <a:ea typeface="宋体" pitchFamily="2" charset="-122"/>
        <a:cs typeface="+mn-cs"/>
      </a:defRPr>
    </a:lvl2pPr>
    <a:lvl3pPr marL="914400" algn="l" rtl="0" fontAlgn="base">
      <a:spcBef>
        <a:spcPct val="30000"/>
      </a:spcBef>
      <a:spcAft>
        <a:spcPct val="0"/>
      </a:spcAft>
      <a:defRPr sz="1200" kern="1200">
        <a:solidFill>
          <a:schemeClr val="tx1"/>
        </a:solidFill>
        <a:latin typeface="Arial" charset="0"/>
        <a:ea typeface="宋体" pitchFamily="2" charset="-122"/>
        <a:cs typeface="+mn-cs"/>
      </a:defRPr>
    </a:lvl3pPr>
    <a:lvl4pPr marL="1371600" algn="l" rtl="0" fontAlgn="base">
      <a:spcBef>
        <a:spcPct val="30000"/>
      </a:spcBef>
      <a:spcAft>
        <a:spcPct val="0"/>
      </a:spcAft>
      <a:defRPr sz="1200" kern="1200">
        <a:solidFill>
          <a:schemeClr val="tx1"/>
        </a:solidFill>
        <a:latin typeface="Arial" charset="0"/>
        <a:ea typeface="宋体" pitchFamily="2" charset="-122"/>
        <a:cs typeface="+mn-cs"/>
      </a:defRPr>
    </a:lvl4pPr>
    <a:lvl5pPr marL="1828800" algn="l" rtl="0" fontAlgn="base">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639BB7-DEB3-4F01-80BB-87A226E17D5B}" type="slidenum">
              <a:rPr lang="en-US" altLang="zh-CN"/>
              <a:pPr/>
              <a:t>1</a:t>
            </a:fld>
            <a:endParaRPr lang="en-US" altLang="zh-CN"/>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zh-CN" dirty="0"/>
          </a:p>
        </p:txBody>
      </p:sp>
    </p:spTree>
    <p:extLst>
      <p:ext uri="{BB962C8B-B14F-4D97-AF65-F5344CB8AC3E}">
        <p14:creationId xmlns:p14="http://schemas.microsoft.com/office/powerpoint/2010/main" val="2712527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53825D-0BDD-488A-877D-94EF4F13FA18}" type="slidenum">
              <a:rPr lang="en-US" altLang="zh-CN"/>
              <a:pPr/>
              <a:t>10</a:t>
            </a:fld>
            <a:endParaRPr lang="en-US" altLang="zh-CN"/>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998329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774130-6744-4644-9C3B-00FCE0A0C20E}" type="slidenum">
              <a:rPr lang="en-US" altLang="zh-CN"/>
              <a:pPr/>
              <a:t>11</a:t>
            </a:fld>
            <a:endParaRPr lang="en-US" altLang="zh-CN"/>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851466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F95477-650D-434A-BD05-A0CD9B83DB37}" type="slidenum">
              <a:rPr lang="en-US" altLang="zh-CN"/>
              <a:pPr/>
              <a:t>12</a:t>
            </a:fld>
            <a:endParaRPr lang="en-US" altLang="zh-CN"/>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807780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6150F-44E8-4874-8649-7368B12E4C07}" type="slidenum">
              <a:rPr lang="en-US" altLang="zh-CN"/>
              <a:pPr/>
              <a:t>13</a:t>
            </a:fld>
            <a:endParaRPr lang="en-US" altLang="zh-CN"/>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753387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A30A16-1F4D-41AA-B26F-9B49050AE9D1}" type="slidenum">
              <a:rPr lang="en-US" altLang="zh-CN"/>
              <a:pPr/>
              <a:t>14</a:t>
            </a:fld>
            <a:endParaRPr lang="en-US" altLang="zh-CN"/>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351129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92CA2C-4869-44B2-9F75-179DDFF123E1}" type="slidenum">
              <a:rPr lang="en-US" altLang="zh-CN"/>
              <a:pPr/>
              <a:t>15</a:t>
            </a:fld>
            <a:endParaRPr lang="en-US" altLang="zh-CN"/>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823311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73C8C6-07FB-4072-B62D-B658DD8BF052}" type="slidenum">
              <a:rPr lang="en-US" altLang="zh-CN"/>
              <a:pPr/>
              <a:t>16</a:t>
            </a:fld>
            <a:endParaRPr lang="en-US" altLang="zh-CN"/>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574886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326F5F-EB4F-4A1C-BD96-3E0F81AC293E}" type="slidenum">
              <a:rPr lang="en-US" altLang="zh-CN"/>
              <a:pPr/>
              <a:t>17</a:t>
            </a:fld>
            <a:endParaRPr lang="en-US" altLang="zh-CN"/>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939496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737A9D-A421-43C1-B274-4179BCC4D993}" type="slidenum">
              <a:rPr lang="en-US" altLang="zh-CN"/>
              <a:pPr/>
              <a:t>18</a:t>
            </a:fld>
            <a:endParaRPr lang="en-US" altLang="zh-CN"/>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766666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213AD8-9AB9-454B-B561-BBBCF96C2D68}" type="slidenum">
              <a:rPr lang="en-US" altLang="zh-CN"/>
              <a:pPr/>
              <a:t>19</a:t>
            </a:fld>
            <a:endParaRPr lang="en-US" altLang="zh-CN"/>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zh-CN" dirty="0"/>
          </a:p>
        </p:txBody>
      </p:sp>
    </p:spTree>
    <p:extLst>
      <p:ext uri="{BB962C8B-B14F-4D97-AF65-F5344CB8AC3E}">
        <p14:creationId xmlns:p14="http://schemas.microsoft.com/office/powerpoint/2010/main" val="4109233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65F480-CAC8-4205-A168-18B76BAA0D4C}" type="slidenum">
              <a:rPr lang="en-US" altLang="zh-CN"/>
              <a:pPr/>
              <a:t>2</a:t>
            </a:fld>
            <a:endParaRPr lang="en-US" altLang="zh-CN"/>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428027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1F4C4F-3264-4487-B8D6-F09466B33F99}" type="slidenum">
              <a:rPr lang="en-US" altLang="zh-CN"/>
              <a:pPr/>
              <a:t>20</a:t>
            </a:fld>
            <a:endParaRPr lang="en-US" altLang="zh-CN"/>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514428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346F3-0D9D-4902-80FF-49CC7B3A3E18}" type="slidenum">
              <a:rPr lang="en-US" altLang="zh-CN"/>
              <a:pPr/>
              <a:t>21</a:t>
            </a:fld>
            <a:endParaRPr lang="en-US" altLang="zh-CN"/>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755899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93F829-7E88-4BCE-88F2-E999FE3CD30B}" type="slidenum">
              <a:rPr lang="en-US" altLang="zh-CN"/>
              <a:pPr/>
              <a:t>22</a:t>
            </a:fld>
            <a:endParaRPr lang="en-US" altLang="zh-CN"/>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353548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1F26B3-BAF7-4B75-A8BC-86E157C72EB3}" type="slidenum">
              <a:rPr lang="en-US" altLang="zh-CN"/>
              <a:pPr/>
              <a:t>23</a:t>
            </a:fld>
            <a:endParaRPr lang="en-US" altLang="zh-CN"/>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675477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C822CC-1DBD-43FE-A192-2FC152ACC41A}" type="slidenum">
              <a:rPr lang="en-US" altLang="zh-CN"/>
              <a:pPr/>
              <a:t>24</a:t>
            </a:fld>
            <a:endParaRPr lang="en-US" altLang="zh-CN"/>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636867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3F4EF6-9921-486D-9402-7785A89B7EB9}" type="slidenum">
              <a:rPr lang="en-US" altLang="zh-CN"/>
              <a:pPr/>
              <a:t>25</a:t>
            </a:fld>
            <a:endParaRPr lang="en-US" altLang="zh-CN"/>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410098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D19402-3DAE-4E29-A44C-B4FD45362FF2}" type="slidenum">
              <a:rPr lang="en-US" altLang="zh-CN"/>
              <a:pPr/>
              <a:t>26</a:t>
            </a:fld>
            <a:endParaRPr lang="en-US" altLang="zh-CN"/>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139563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0C6A3F-8A4B-4C93-A394-EF2E66791B0E}" type="slidenum">
              <a:rPr lang="en-US" altLang="zh-CN"/>
              <a:pPr/>
              <a:t>27</a:t>
            </a:fld>
            <a:endParaRPr lang="en-US" altLang="zh-CN"/>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73057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AC2E1B-58AA-4213-B003-7899A0AC4606}" type="slidenum">
              <a:rPr lang="en-US" altLang="zh-CN"/>
              <a:pPr/>
              <a:t>28</a:t>
            </a:fld>
            <a:endParaRPr lang="en-US" altLang="zh-CN"/>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036759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81973B-BEBF-4DCF-B27E-EE37040F451F}" type="slidenum">
              <a:rPr lang="en-US" altLang="zh-CN"/>
              <a:pPr/>
              <a:t>29</a:t>
            </a:fld>
            <a:endParaRPr lang="en-US" altLang="zh-CN"/>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49915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B51D2-7A37-4255-9937-60C8A6842287}" type="slidenum">
              <a:rPr lang="en-US" altLang="zh-CN"/>
              <a:pPr/>
              <a:t>3</a:t>
            </a:fld>
            <a:endParaRPr lang="en-US" altLang="zh-CN"/>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547633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33D49D-22D2-4B4B-97D0-4118BDCBB549}" type="slidenum">
              <a:rPr lang="en-US" altLang="zh-CN"/>
              <a:pPr/>
              <a:t>30</a:t>
            </a:fld>
            <a:endParaRPr lang="en-US" altLang="zh-CN"/>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zh-CN" dirty="0"/>
          </a:p>
        </p:txBody>
      </p:sp>
    </p:spTree>
    <p:extLst>
      <p:ext uri="{BB962C8B-B14F-4D97-AF65-F5344CB8AC3E}">
        <p14:creationId xmlns:p14="http://schemas.microsoft.com/office/powerpoint/2010/main" val="745477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520E4C-9197-4DBE-8E72-8A227D32409D}" type="slidenum">
              <a:rPr lang="en-US" altLang="zh-CN"/>
              <a:pPr/>
              <a:t>31</a:t>
            </a:fld>
            <a:endParaRPr lang="en-US" altLang="zh-CN"/>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854039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2C28FF-EFC3-4EAD-9945-92BA545EDC83}" type="slidenum">
              <a:rPr lang="en-US" altLang="zh-CN"/>
              <a:pPr/>
              <a:t>32</a:t>
            </a:fld>
            <a:endParaRPr lang="en-US" altLang="zh-CN"/>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zh-CN" dirty="0"/>
          </a:p>
        </p:txBody>
      </p:sp>
    </p:spTree>
    <p:extLst>
      <p:ext uri="{BB962C8B-B14F-4D97-AF65-F5344CB8AC3E}">
        <p14:creationId xmlns:p14="http://schemas.microsoft.com/office/powerpoint/2010/main" val="3522194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948E02-8661-425A-B807-885F4789CD97}" type="slidenum">
              <a:rPr lang="en-US" altLang="zh-CN"/>
              <a:pPr/>
              <a:t>4</a:t>
            </a:fld>
            <a:endParaRPr lang="en-US" altLang="zh-CN"/>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6036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96EB5C-122A-4097-A2DD-A7010871DC77}" type="slidenum">
              <a:rPr lang="en-US" altLang="zh-CN"/>
              <a:pPr/>
              <a:t>5</a:t>
            </a:fld>
            <a:endParaRPr lang="en-US" altLang="zh-CN"/>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zh-CN" dirty="0"/>
          </a:p>
        </p:txBody>
      </p:sp>
    </p:spTree>
    <p:extLst>
      <p:ext uri="{BB962C8B-B14F-4D97-AF65-F5344CB8AC3E}">
        <p14:creationId xmlns:p14="http://schemas.microsoft.com/office/powerpoint/2010/main" val="2265789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0A1472-D00D-4ECB-89E8-7ADB3CEF8911}" type="slidenum">
              <a:rPr lang="en-US" altLang="zh-CN"/>
              <a:pPr/>
              <a:t>6</a:t>
            </a:fld>
            <a:endParaRPr lang="en-US" altLang="zh-CN"/>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567206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FAF72-2D93-423B-B510-834D1D87C6B7}" type="slidenum">
              <a:rPr lang="en-US" altLang="zh-CN"/>
              <a:pPr/>
              <a:t>7</a:t>
            </a:fld>
            <a:endParaRPr lang="en-US" altLang="zh-CN"/>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551122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7164D7-8F4D-42E0-A910-7294C5173F29}" type="slidenum">
              <a:rPr lang="en-US" altLang="zh-CN"/>
              <a:pPr/>
              <a:t>8</a:t>
            </a:fld>
            <a:endParaRPr lang="en-US" altLang="zh-CN"/>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51743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224379-FED5-41E9-A997-013D67D572E7}" type="slidenum">
              <a:rPr lang="en-US" altLang="zh-CN"/>
              <a:pPr/>
              <a:t>9</a:t>
            </a:fld>
            <a:endParaRPr lang="en-US" altLang="zh-CN"/>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920455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1613"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281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47D26F51-2943-47E9-AAD3-F33E80A0E649}" type="datetimeFigureOut">
              <a:rPr lang="zh-CN" altLang="en-US" smtClean="0"/>
              <a:pPr/>
              <a:t>2016/11/7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BD58111F-43CE-4350-A125-BB410FCA7DE5}" type="slidenum">
              <a:rPr lang="zh-CN" altLang="en-US" smtClean="0"/>
              <a:pPr/>
              <a:t>‹#›</a:t>
            </a:fld>
            <a:endParaRPr lang="zh-CN" altLang="en-US"/>
          </a:p>
        </p:txBody>
      </p:sp>
    </p:spTree>
    <p:extLst>
      <p:ext uri="{BB962C8B-B14F-4D97-AF65-F5344CB8AC3E}">
        <p14:creationId xmlns:p14="http://schemas.microsoft.com/office/powerpoint/2010/main" val="336809000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0"/>
            <a:ext cx="10971213"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47D26F51-2943-47E9-AAD3-F33E80A0E649}" type="datetimeFigureOut">
              <a:rPr lang="zh-CN" altLang="en-US" smtClean="0"/>
              <a:pPr/>
              <a:t>2016/11/7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BD58111F-43CE-4350-A125-BB410FCA7DE5}" type="slidenum">
              <a:rPr lang="zh-CN" altLang="en-US" smtClean="0"/>
              <a:pPr/>
              <a:t>‹#›</a:t>
            </a:fld>
            <a:endParaRPr lang="zh-CN" altLang="en-US"/>
          </a:p>
        </p:txBody>
      </p:sp>
    </p:spTree>
    <p:extLst>
      <p:ext uri="{BB962C8B-B14F-4D97-AF65-F5344CB8AC3E}">
        <p14:creationId xmlns:p14="http://schemas.microsoft.com/office/powerpoint/2010/main" val="371273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1613"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47D26F51-2943-47E9-AAD3-F33E80A0E649}" type="datetimeFigureOut">
              <a:rPr lang="zh-CN" altLang="en-US" smtClean="0"/>
              <a:pPr/>
              <a:t>2016/11/7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BD58111F-43CE-4350-A125-BB410FCA7DE5}" type="slidenum">
              <a:rPr lang="zh-CN" altLang="en-US" smtClean="0"/>
              <a:pPr/>
              <a:t>‹#›</a:t>
            </a:fld>
            <a:endParaRPr lang="zh-CN" altLang="en-US"/>
          </a:p>
        </p:txBody>
      </p:sp>
    </p:spTree>
    <p:extLst>
      <p:ext uri="{BB962C8B-B14F-4D97-AF65-F5344CB8AC3E}">
        <p14:creationId xmlns:p14="http://schemas.microsoft.com/office/powerpoint/2010/main" val="80189703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1613"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281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FF6CC8B-B4A6-4CBB-87E6-376B8CC427A3}" type="datetimeFigureOut">
              <a:rPr lang="zh-CN" altLang="en-US" smtClean="0"/>
              <a:pPr/>
              <a:t>2016/11/7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67A50CC5-7075-4F15-828E-24771342DEC0}" type="slidenum">
              <a:rPr lang="zh-CN" altLang="en-US" smtClean="0"/>
              <a:pPr/>
              <a:t>‹#›</a:t>
            </a:fld>
            <a:endParaRPr lang="zh-CN" altLang="en-US"/>
          </a:p>
        </p:txBody>
      </p:sp>
    </p:spTree>
    <p:extLst>
      <p:ext uri="{BB962C8B-B14F-4D97-AF65-F5344CB8AC3E}">
        <p14:creationId xmlns:p14="http://schemas.microsoft.com/office/powerpoint/2010/main" val="689349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1213"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FF6CC8B-B4A6-4CBB-87E6-376B8CC427A3}" type="datetimeFigureOut">
              <a:rPr lang="zh-CN" altLang="en-US" smtClean="0"/>
              <a:pPr/>
              <a:t>2016/11/7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67A50CC5-7075-4F15-828E-24771342DEC0}" type="slidenum">
              <a:rPr lang="zh-CN" altLang="en-US" smtClean="0"/>
              <a:pPr/>
              <a:t>‹#›</a:t>
            </a:fld>
            <a:endParaRPr lang="zh-CN" altLang="en-US"/>
          </a:p>
        </p:txBody>
      </p:sp>
    </p:spTree>
    <p:extLst>
      <p:ext uri="{BB962C8B-B14F-4D97-AF65-F5344CB8AC3E}">
        <p14:creationId xmlns:p14="http://schemas.microsoft.com/office/powerpoint/2010/main" val="360895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1612"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1612"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FF6CC8B-B4A6-4CBB-87E6-376B8CC427A3}" type="datetimeFigureOut">
              <a:rPr lang="zh-CN" altLang="en-US" smtClean="0"/>
              <a:pPr/>
              <a:t>2016/11/7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67A50CC5-7075-4F15-828E-24771342DEC0}" type="slidenum">
              <a:rPr lang="zh-CN" altLang="en-US" smtClean="0"/>
              <a:pPr/>
              <a:t>‹#›</a:t>
            </a:fld>
            <a:endParaRPr lang="zh-CN" altLang="en-US"/>
          </a:p>
        </p:txBody>
      </p:sp>
    </p:spTree>
    <p:extLst>
      <p:ext uri="{BB962C8B-B14F-4D97-AF65-F5344CB8AC3E}">
        <p14:creationId xmlns:p14="http://schemas.microsoft.com/office/powerpoint/2010/main" val="356554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0861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0613"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FF6CC8B-B4A6-4CBB-87E6-376B8CC427A3}" type="datetimeFigureOut">
              <a:rPr lang="zh-CN" altLang="en-US" smtClean="0"/>
              <a:pPr/>
              <a:t>2016/11/7</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67A50CC5-7075-4F15-828E-24771342DEC0}" type="slidenum">
              <a:rPr lang="zh-CN" altLang="en-US" smtClean="0"/>
              <a:pPr/>
              <a:t>‹#›</a:t>
            </a:fld>
            <a:endParaRPr lang="zh-CN" altLang="en-US"/>
          </a:p>
        </p:txBody>
      </p:sp>
    </p:spTree>
    <p:extLst>
      <p:ext uri="{BB962C8B-B14F-4D97-AF65-F5344CB8AC3E}">
        <p14:creationId xmlns:p14="http://schemas.microsoft.com/office/powerpoint/2010/main" val="458201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79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79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356350"/>
            <a:ext cx="2844800" cy="365125"/>
          </a:xfrm>
          <a:prstGeom prst="rect">
            <a:avLst/>
          </a:prstGeom>
        </p:spPr>
        <p:txBody>
          <a:bodyPr/>
          <a:lstStyle/>
          <a:p>
            <a:fld id="{3FF6CC8B-B4A6-4CBB-87E6-376B8CC427A3}" type="datetimeFigureOut">
              <a:rPr lang="zh-CN" altLang="en-US" smtClean="0"/>
              <a:pPr/>
              <a:t>2016/11/7</a:t>
            </a:fld>
            <a:endParaRPr lang="zh-CN" altLang="en-US"/>
          </a:p>
        </p:txBody>
      </p:sp>
      <p:sp>
        <p:nvSpPr>
          <p:cNvPr id="8" name="页脚占位符 7"/>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013" y="6356350"/>
            <a:ext cx="2844800" cy="365125"/>
          </a:xfrm>
          <a:prstGeom prst="rect">
            <a:avLst/>
          </a:prstGeom>
        </p:spPr>
        <p:txBody>
          <a:bodyPr/>
          <a:lstStyle/>
          <a:p>
            <a:fld id="{67A50CC5-7075-4F15-828E-24771342DEC0}" type="slidenum">
              <a:rPr lang="zh-CN" altLang="en-US" smtClean="0"/>
              <a:pPr/>
              <a:t>‹#›</a:t>
            </a:fld>
            <a:endParaRPr lang="zh-CN" altLang="en-US"/>
          </a:p>
        </p:txBody>
      </p:sp>
    </p:spTree>
    <p:extLst>
      <p:ext uri="{BB962C8B-B14F-4D97-AF65-F5344CB8AC3E}">
        <p14:creationId xmlns:p14="http://schemas.microsoft.com/office/powerpoint/2010/main" val="2221181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0"/>
            <a:ext cx="2844800" cy="365125"/>
          </a:xfrm>
          <a:prstGeom prst="rect">
            <a:avLst/>
          </a:prstGeom>
        </p:spPr>
        <p:txBody>
          <a:bodyPr/>
          <a:lstStyle/>
          <a:p>
            <a:fld id="{3FF6CC8B-B4A6-4CBB-87E6-376B8CC427A3}" type="datetimeFigureOut">
              <a:rPr lang="zh-CN" altLang="en-US" smtClean="0"/>
              <a:pPr/>
              <a:t>2016/11/7</a:t>
            </a:fld>
            <a:endParaRPr lang="zh-CN" altLang="en-US"/>
          </a:p>
        </p:txBody>
      </p:sp>
      <p:sp>
        <p:nvSpPr>
          <p:cNvPr id="4" name="页脚占位符 3"/>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013" y="6356350"/>
            <a:ext cx="2844800" cy="365125"/>
          </a:xfrm>
          <a:prstGeom prst="rect">
            <a:avLst/>
          </a:prstGeom>
        </p:spPr>
        <p:txBody>
          <a:bodyPr/>
          <a:lstStyle/>
          <a:p>
            <a:fld id="{67A50CC5-7075-4F15-828E-24771342DEC0}" type="slidenum">
              <a:rPr lang="zh-CN" altLang="en-US" smtClean="0"/>
              <a:pPr/>
              <a:t>‹#›</a:t>
            </a:fld>
            <a:endParaRPr lang="zh-CN" altLang="en-US"/>
          </a:p>
        </p:txBody>
      </p:sp>
    </p:spTree>
    <p:extLst>
      <p:ext uri="{BB962C8B-B14F-4D97-AF65-F5344CB8AC3E}">
        <p14:creationId xmlns:p14="http://schemas.microsoft.com/office/powerpoint/2010/main" val="890094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p>
            <a:fld id="{3FF6CC8B-B4A6-4CBB-87E6-376B8CC427A3}" type="datetimeFigureOut">
              <a:rPr lang="zh-CN" altLang="en-US" smtClean="0"/>
              <a:pPr/>
              <a:t>2016/11/7</a:t>
            </a:fld>
            <a:endParaRPr lang="zh-CN" altLang="en-US"/>
          </a:p>
        </p:txBody>
      </p:sp>
      <p:sp>
        <p:nvSpPr>
          <p:cNvPr id="3" name="页脚占位符 2"/>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6013" y="6356350"/>
            <a:ext cx="2844800" cy="365125"/>
          </a:xfrm>
          <a:prstGeom prst="rect">
            <a:avLst/>
          </a:prstGeom>
        </p:spPr>
        <p:txBody>
          <a:bodyPr/>
          <a:lstStyle/>
          <a:p>
            <a:fld id="{67A50CC5-7075-4F15-828E-24771342DEC0}" type="slidenum">
              <a:rPr lang="zh-CN" altLang="en-US" smtClean="0"/>
              <a:pPr/>
              <a:t>‹#›</a:t>
            </a:fld>
            <a:endParaRPr lang="zh-CN" altLang="en-US"/>
          </a:p>
        </p:txBody>
      </p:sp>
    </p:spTree>
    <p:extLst>
      <p:ext uri="{BB962C8B-B14F-4D97-AF65-F5344CB8AC3E}">
        <p14:creationId xmlns:p14="http://schemas.microsoft.com/office/powerpoint/2010/main" val="2074169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0025"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5675" y="273050"/>
            <a:ext cx="68151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00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FF6CC8B-B4A6-4CBB-87E6-376B8CC427A3}" type="datetimeFigureOut">
              <a:rPr lang="zh-CN" altLang="en-US" smtClean="0"/>
              <a:pPr/>
              <a:t>2016/11/7</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67A50CC5-7075-4F15-828E-24771342DEC0}" type="slidenum">
              <a:rPr lang="zh-CN" altLang="en-US" smtClean="0"/>
              <a:pPr/>
              <a:t>‹#›</a:t>
            </a:fld>
            <a:endParaRPr lang="zh-CN" altLang="en-US"/>
          </a:p>
        </p:txBody>
      </p:sp>
    </p:spTree>
    <p:extLst>
      <p:ext uri="{BB962C8B-B14F-4D97-AF65-F5344CB8AC3E}">
        <p14:creationId xmlns:p14="http://schemas.microsoft.com/office/powerpoint/2010/main" val="3919082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1213"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47D26F51-2943-47E9-AAD3-F33E80A0E649}" type="datetimeFigureOut">
              <a:rPr lang="zh-CN" altLang="en-US" smtClean="0"/>
              <a:pPr/>
              <a:t>2016/11/7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BD58111F-43CE-4350-A125-BB410FCA7DE5}" type="slidenum">
              <a:rPr lang="zh-CN" altLang="en-US" smtClean="0"/>
              <a:pPr/>
              <a:t>‹#›</a:t>
            </a:fld>
            <a:endParaRPr lang="zh-CN" altLang="en-US"/>
          </a:p>
        </p:txBody>
      </p:sp>
    </p:spTree>
    <p:extLst>
      <p:ext uri="{BB962C8B-B14F-4D97-AF65-F5344CB8AC3E}">
        <p14:creationId xmlns:p14="http://schemas.microsoft.com/office/powerpoint/2010/main" val="1251099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FF6CC8B-B4A6-4CBB-87E6-376B8CC427A3}" type="datetimeFigureOut">
              <a:rPr lang="zh-CN" altLang="en-US" smtClean="0"/>
              <a:pPr/>
              <a:t>2016/11/7</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67A50CC5-7075-4F15-828E-24771342DEC0}" type="slidenum">
              <a:rPr lang="zh-CN" altLang="en-US" smtClean="0"/>
              <a:pPr/>
              <a:t>‹#›</a:t>
            </a:fld>
            <a:endParaRPr lang="zh-CN" altLang="en-US"/>
          </a:p>
        </p:txBody>
      </p:sp>
    </p:spTree>
    <p:extLst>
      <p:ext uri="{BB962C8B-B14F-4D97-AF65-F5344CB8AC3E}">
        <p14:creationId xmlns:p14="http://schemas.microsoft.com/office/powerpoint/2010/main" val="2092008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0"/>
            <a:ext cx="10971213"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FF6CC8B-B4A6-4CBB-87E6-376B8CC427A3}" type="datetimeFigureOut">
              <a:rPr lang="zh-CN" altLang="en-US" smtClean="0"/>
              <a:pPr/>
              <a:t>2016/11/7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67A50CC5-7075-4F15-828E-24771342DEC0}" type="slidenum">
              <a:rPr lang="zh-CN" altLang="en-US" smtClean="0"/>
              <a:pPr/>
              <a:t>‹#›</a:t>
            </a:fld>
            <a:endParaRPr lang="zh-CN" altLang="en-US"/>
          </a:p>
        </p:txBody>
      </p:sp>
    </p:spTree>
    <p:extLst>
      <p:ext uri="{BB962C8B-B14F-4D97-AF65-F5344CB8AC3E}">
        <p14:creationId xmlns:p14="http://schemas.microsoft.com/office/powerpoint/2010/main" val="3476902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1613"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FF6CC8B-B4A6-4CBB-87E6-376B8CC427A3}" type="datetimeFigureOut">
              <a:rPr lang="zh-CN" altLang="en-US" smtClean="0"/>
              <a:pPr/>
              <a:t>2016/11/7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67A50CC5-7075-4F15-828E-24771342DEC0}" type="slidenum">
              <a:rPr lang="zh-CN" altLang="en-US" smtClean="0"/>
              <a:pPr/>
              <a:t>‹#›</a:t>
            </a:fld>
            <a:endParaRPr lang="zh-CN" altLang="en-US"/>
          </a:p>
        </p:txBody>
      </p:sp>
    </p:spTree>
    <p:extLst>
      <p:ext uri="{BB962C8B-B14F-4D97-AF65-F5344CB8AC3E}">
        <p14:creationId xmlns:p14="http://schemas.microsoft.com/office/powerpoint/2010/main" val="4240476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363"/>
            <a:ext cx="9142810" cy="2387600"/>
          </a:xfrm>
        </p:spPr>
        <p:txBody>
          <a:bodyPr anchor="b"/>
          <a:lstStyle>
            <a:lvl1pPr algn="ctr">
              <a:defRPr sz="5999"/>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584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4771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09739"/>
            <a:ext cx="10514231" cy="2852737"/>
          </a:xfrm>
        </p:spPr>
        <p:txBody>
          <a:bodyPr anchor="b"/>
          <a:lstStyle>
            <a:lvl1pPr>
              <a:defRPr sz="5999"/>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3234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091" y="1825625"/>
            <a:ext cx="5180926"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1396" y="1825625"/>
            <a:ext cx="5180926"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2370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126"/>
            <a:ext cx="10514231"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679" y="1681163"/>
            <a:ext cx="515711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679" y="2505075"/>
            <a:ext cx="515711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1397"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1397" y="2505075"/>
            <a:ext cx="5182513"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3508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1890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077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1612"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1612"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47D26F51-2943-47E9-AAD3-F33E80A0E649}" type="datetimeFigureOut">
              <a:rPr lang="zh-CN" altLang="en-US" smtClean="0"/>
              <a:pPr/>
              <a:t>2016/11/7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BD58111F-43CE-4350-A125-BB410FCA7DE5}" type="slidenum">
              <a:rPr lang="zh-CN" altLang="en-US" smtClean="0"/>
              <a:pPr/>
              <a:t>‹#›</a:t>
            </a:fld>
            <a:endParaRPr lang="zh-CN" altLang="en-US"/>
          </a:p>
        </p:txBody>
      </p:sp>
    </p:spTree>
    <p:extLst>
      <p:ext uri="{BB962C8B-B14F-4D97-AF65-F5344CB8AC3E}">
        <p14:creationId xmlns:p14="http://schemas.microsoft.com/office/powerpoint/2010/main" val="1957969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200"/>
            <a:ext cx="393172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1328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200"/>
            <a:ext cx="393172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2513" y="987426"/>
            <a:ext cx="6171397"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2026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8693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125"/>
            <a:ext cx="2628558"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091" y="365125"/>
            <a:ext cx="7733293"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2843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0861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0613"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47D26F51-2943-47E9-AAD3-F33E80A0E649}" type="datetimeFigureOut">
              <a:rPr lang="zh-CN" altLang="en-US" smtClean="0"/>
              <a:pPr/>
              <a:t>2016/11/7</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BD58111F-43CE-4350-A125-BB410FCA7DE5}" type="slidenum">
              <a:rPr lang="zh-CN" altLang="en-US" smtClean="0"/>
              <a:pPr/>
              <a:t>‹#›</a:t>
            </a:fld>
            <a:endParaRPr lang="zh-CN" altLang="en-US"/>
          </a:p>
        </p:txBody>
      </p:sp>
    </p:spTree>
    <p:extLst>
      <p:ext uri="{BB962C8B-B14F-4D97-AF65-F5344CB8AC3E}">
        <p14:creationId xmlns:p14="http://schemas.microsoft.com/office/powerpoint/2010/main" val="3523408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79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79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356350"/>
            <a:ext cx="2844800" cy="365125"/>
          </a:xfrm>
          <a:prstGeom prst="rect">
            <a:avLst/>
          </a:prstGeom>
        </p:spPr>
        <p:txBody>
          <a:bodyPr/>
          <a:lstStyle/>
          <a:p>
            <a:fld id="{47D26F51-2943-47E9-AAD3-F33E80A0E649}" type="datetimeFigureOut">
              <a:rPr lang="zh-CN" altLang="en-US" smtClean="0"/>
              <a:pPr/>
              <a:t>2016/11/7</a:t>
            </a:fld>
            <a:endParaRPr lang="zh-CN" altLang="en-US"/>
          </a:p>
        </p:txBody>
      </p:sp>
      <p:sp>
        <p:nvSpPr>
          <p:cNvPr id="8" name="页脚占位符 7"/>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013" y="6356350"/>
            <a:ext cx="2844800" cy="365125"/>
          </a:xfrm>
          <a:prstGeom prst="rect">
            <a:avLst/>
          </a:prstGeom>
        </p:spPr>
        <p:txBody>
          <a:bodyPr/>
          <a:lstStyle/>
          <a:p>
            <a:fld id="{BD58111F-43CE-4350-A125-BB410FCA7DE5}" type="slidenum">
              <a:rPr lang="zh-CN" altLang="en-US" smtClean="0"/>
              <a:pPr/>
              <a:t>‹#›</a:t>
            </a:fld>
            <a:endParaRPr lang="zh-CN" altLang="en-US"/>
          </a:p>
        </p:txBody>
      </p:sp>
    </p:spTree>
    <p:extLst>
      <p:ext uri="{BB962C8B-B14F-4D97-AF65-F5344CB8AC3E}">
        <p14:creationId xmlns:p14="http://schemas.microsoft.com/office/powerpoint/2010/main" val="3498244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0"/>
            <a:ext cx="2844800" cy="365125"/>
          </a:xfrm>
          <a:prstGeom prst="rect">
            <a:avLst/>
          </a:prstGeom>
        </p:spPr>
        <p:txBody>
          <a:bodyPr/>
          <a:lstStyle/>
          <a:p>
            <a:fld id="{47D26F51-2943-47E9-AAD3-F33E80A0E649}" type="datetimeFigureOut">
              <a:rPr lang="zh-CN" altLang="en-US" smtClean="0"/>
              <a:pPr/>
              <a:t>2016/11/7</a:t>
            </a:fld>
            <a:endParaRPr lang="zh-CN" altLang="en-US"/>
          </a:p>
        </p:txBody>
      </p:sp>
      <p:sp>
        <p:nvSpPr>
          <p:cNvPr id="4" name="页脚占位符 3"/>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013" y="6356350"/>
            <a:ext cx="2844800" cy="365125"/>
          </a:xfrm>
          <a:prstGeom prst="rect">
            <a:avLst/>
          </a:prstGeom>
        </p:spPr>
        <p:txBody>
          <a:bodyPr/>
          <a:lstStyle/>
          <a:p>
            <a:fld id="{BD58111F-43CE-4350-A125-BB410FCA7DE5}" type="slidenum">
              <a:rPr lang="zh-CN" altLang="en-US" smtClean="0"/>
              <a:pPr/>
              <a:t>‹#›</a:t>
            </a:fld>
            <a:endParaRPr lang="zh-CN" altLang="en-US"/>
          </a:p>
        </p:txBody>
      </p:sp>
    </p:spTree>
    <p:extLst>
      <p:ext uri="{BB962C8B-B14F-4D97-AF65-F5344CB8AC3E}">
        <p14:creationId xmlns:p14="http://schemas.microsoft.com/office/powerpoint/2010/main" val="3309946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p>
            <a:fld id="{47D26F51-2943-47E9-AAD3-F33E80A0E649}" type="datetimeFigureOut">
              <a:rPr lang="zh-CN" altLang="en-US" smtClean="0"/>
              <a:pPr/>
              <a:t>2016/11/7</a:t>
            </a:fld>
            <a:endParaRPr lang="zh-CN" altLang="en-US"/>
          </a:p>
        </p:txBody>
      </p:sp>
      <p:sp>
        <p:nvSpPr>
          <p:cNvPr id="3" name="页脚占位符 2"/>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6013" y="6356350"/>
            <a:ext cx="2844800" cy="365125"/>
          </a:xfrm>
          <a:prstGeom prst="rect">
            <a:avLst/>
          </a:prstGeom>
        </p:spPr>
        <p:txBody>
          <a:bodyPr/>
          <a:lstStyle/>
          <a:p>
            <a:fld id="{BD58111F-43CE-4350-A125-BB410FCA7DE5}" type="slidenum">
              <a:rPr lang="zh-CN" altLang="en-US" smtClean="0"/>
              <a:pPr/>
              <a:t>‹#›</a:t>
            </a:fld>
            <a:endParaRPr lang="zh-CN" altLang="en-US"/>
          </a:p>
        </p:txBody>
      </p:sp>
    </p:spTree>
    <p:extLst>
      <p:ext uri="{BB962C8B-B14F-4D97-AF65-F5344CB8AC3E}">
        <p14:creationId xmlns:p14="http://schemas.microsoft.com/office/powerpoint/2010/main" val="6043078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0025"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5675" y="273050"/>
            <a:ext cx="68151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00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47D26F51-2943-47E9-AAD3-F33E80A0E649}" type="datetimeFigureOut">
              <a:rPr lang="zh-CN" altLang="en-US" smtClean="0"/>
              <a:pPr/>
              <a:t>2016/11/7</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BD58111F-43CE-4350-A125-BB410FCA7DE5}" type="slidenum">
              <a:rPr lang="zh-CN" altLang="en-US" smtClean="0"/>
              <a:pPr/>
              <a:t>‹#›</a:t>
            </a:fld>
            <a:endParaRPr lang="zh-CN" altLang="en-US"/>
          </a:p>
        </p:txBody>
      </p:sp>
    </p:spTree>
    <p:extLst>
      <p:ext uri="{BB962C8B-B14F-4D97-AF65-F5344CB8AC3E}">
        <p14:creationId xmlns:p14="http://schemas.microsoft.com/office/powerpoint/2010/main" val="3970363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47D26F51-2943-47E9-AAD3-F33E80A0E649}" type="datetimeFigureOut">
              <a:rPr lang="zh-CN" altLang="en-US" smtClean="0"/>
              <a:pPr/>
              <a:t>2016/11/7</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BD58111F-43CE-4350-A125-BB410FCA7DE5}" type="slidenum">
              <a:rPr lang="zh-CN" altLang="en-US" smtClean="0"/>
              <a:pPr/>
              <a:t>‹#›</a:t>
            </a:fld>
            <a:endParaRPr lang="zh-CN" altLang="en-US"/>
          </a:p>
        </p:txBody>
      </p:sp>
    </p:spTree>
    <p:extLst>
      <p:ext uri="{BB962C8B-B14F-4D97-AF65-F5344CB8AC3E}">
        <p14:creationId xmlns:p14="http://schemas.microsoft.com/office/powerpoint/2010/main" val="363087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0413" cy="105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482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4937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126"/>
            <a:ext cx="10514231"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FC8CF30-C9F5-449B-9095-10E09885ACC6}" type="datetimeFigureOut">
              <a:rPr lang="zh-CN" altLang="en-US" smtClean="0">
                <a:solidFill>
                  <a:prstClr val="black">
                    <a:tint val="75000"/>
                  </a:prstClr>
                </a:solidFill>
                <a:latin typeface="Calibri" panose="020F0502020204030204"/>
              </a:rPr>
              <a:pPr fontAlgn="auto">
                <a:spcBef>
                  <a:spcPts val="0"/>
                </a:spcBef>
                <a:spcAft>
                  <a:spcPts val="0"/>
                </a:spcAft>
              </a:pPr>
              <a:t>2016/11/7</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70F3CAC-6F67-4F8C-A210-BA41BAA01332}" type="slidenum">
              <a:rPr lang="zh-CN" altLang="en-US" smtClean="0">
                <a:solidFill>
                  <a:prstClr val="black">
                    <a:tint val="75000"/>
                  </a:prstClr>
                </a:solidFill>
                <a:latin typeface="Calibri" panose="020F0502020204030204"/>
              </a:rPr>
              <a:pPr fontAlgn="auto">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526102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www.huiyisheji.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hyperlink" Target="http://www.huiyisheji.com/" TargetMode="External"/><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huiyisheji.com/" TargetMode="External"/><Relationship Id="rId5" Type="http://schemas.openxmlformats.org/officeDocument/2006/relationships/image" Target="../media/image28.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www.huiyisheji.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huiyisheji.com/" TargetMode="Externa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hyperlink" Target="http://www.huiyisheji.co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hyperlink" Target="http://www.huiyisheji.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huiyisheji.com/"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huiyisheji.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huiyisheji.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huiyisheji.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huiyisheji.com/"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huiyisheji.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huiyisheji.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huiyisheji.com/" TargetMode="Externa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hyperlink" Target="http://www.huiyisheji.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huiyisheji.com/"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hyperlink" Target="http://www.huiyisheji.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huiyisheji.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huiyisheji.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huiyisheji.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huiyisheji.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hyperlink" Target="http://www.huiyisheji.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huiyisheji.com/" TargetMode="External"/><Relationship Id="rId5" Type="http://schemas.openxmlformats.org/officeDocument/2006/relationships/image" Target="../media/image87.jpe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hyperlink" Target="http://www.huiyisheji.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72.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32.xml.rels><?xml version="1.0" encoding="UTF-8" standalone="yes"?>
<Relationships xmlns="http://schemas.openxmlformats.org/package/2006/relationships"><Relationship Id="rId8" Type="http://schemas.openxmlformats.org/officeDocument/2006/relationships/hyperlink" Target="http://www.huiyisheji.com/" TargetMode="External"/><Relationship Id="rId3" Type="http://schemas.openxmlformats.org/officeDocument/2006/relationships/image" Target="../media/image96.png"/><Relationship Id="rId7"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huiyisheji.com/"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hyperlink" Target="http://www.huiyisheji.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huiyisheji.com/"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hyperlink" Target="http://www.huiyisheji.com/" TargetMode="External"/><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huiyisheji.com/" TargetMode="Externa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hyperlink" Target="http://www.huiyisheji.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0" name="Picture 17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2624" y="209986"/>
            <a:ext cx="4549103" cy="189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3" name="Rectangle 175"/>
          <p:cNvSpPr>
            <a:spLocks noChangeArrowheads="1"/>
          </p:cNvSpPr>
          <p:nvPr/>
        </p:nvSpPr>
        <p:spPr bwMode="auto">
          <a:xfrm>
            <a:off x="9668668" y="397793"/>
            <a:ext cx="19605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en-US" altLang="zh-CN" sz="4000">
                <a:latin typeface="方正正大黑简体" pitchFamily="2" charset="-122"/>
                <a:ea typeface="方正正大黑简体" pitchFamily="2" charset="-122"/>
              </a:rPr>
              <a:t>LOGO</a:t>
            </a:r>
          </a:p>
        </p:txBody>
      </p:sp>
      <p:sp>
        <p:nvSpPr>
          <p:cNvPr id="2224" name="Rectangle 176"/>
          <p:cNvSpPr>
            <a:spLocks noChangeArrowheads="1"/>
          </p:cNvSpPr>
          <p:nvPr/>
        </p:nvSpPr>
        <p:spPr bwMode="auto">
          <a:xfrm>
            <a:off x="9671843" y="974056"/>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en-US" altLang="zh-CN"/>
              <a:t>COMPANYNAME</a:t>
            </a:r>
          </a:p>
        </p:txBody>
      </p:sp>
      <p:sp>
        <p:nvSpPr>
          <p:cNvPr id="2225" name="Rectangle 177"/>
          <p:cNvSpPr>
            <a:spLocks noChangeArrowheads="1"/>
          </p:cNvSpPr>
          <p:nvPr/>
        </p:nvSpPr>
        <p:spPr bwMode="auto">
          <a:xfrm>
            <a:off x="2849811" y="2385690"/>
            <a:ext cx="91201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zh-CN" altLang="en-US" sz="4000" dirty="0">
                <a:solidFill>
                  <a:srgbClr val="006CB8"/>
                </a:solidFill>
                <a:latin typeface="方正正大黑简体" pitchFamily="2" charset="-122"/>
                <a:ea typeface="方正正大黑简体" pitchFamily="2" charset="-122"/>
              </a:rPr>
              <a:t>企业简介</a:t>
            </a:r>
            <a:r>
              <a:rPr lang="en-US" altLang="zh-CN" sz="4000" dirty="0">
                <a:solidFill>
                  <a:srgbClr val="006CB8"/>
                </a:solidFill>
                <a:latin typeface="方正正大黑简体" pitchFamily="2" charset="-122"/>
                <a:ea typeface="方正正大黑简体" pitchFamily="2" charset="-122"/>
              </a:rPr>
              <a:t>/</a:t>
            </a:r>
            <a:r>
              <a:rPr lang="zh-CN" altLang="en-US" sz="4000" dirty="0">
                <a:solidFill>
                  <a:srgbClr val="006CB8"/>
                </a:solidFill>
                <a:latin typeface="方正正大黑简体" pitchFamily="2" charset="-122"/>
                <a:ea typeface="方正正大黑简体" pitchFamily="2" charset="-122"/>
              </a:rPr>
              <a:t>企业宣传</a:t>
            </a:r>
            <a:r>
              <a:rPr lang="en-US" altLang="zh-CN" sz="4000" dirty="0">
                <a:solidFill>
                  <a:srgbClr val="006CB8"/>
                </a:solidFill>
                <a:latin typeface="方正正大黑简体" pitchFamily="2" charset="-122"/>
                <a:ea typeface="方正正大黑简体" pitchFamily="2" charset="-122"/>
              </a:rPr>
              <a:t>/</a:t>
            </a:r>
            <a:r>
              <a:rPr lang="zh-CN" altLang="en-US" sz="4000" dirty="0">
                <a:solidFill>
                  <a:srgbClr val="006CB8"/>
                </a:solidFill>
                <a:latin typeface="方正正大黑简体" pitchFamily="2" charset="-122"/>
                <a:ea typeface="方正正大黑简体" pitchFamily="2" charset="-122"/>
              </a:rPr>
              <a:t>产品</a:t>
            </a:r>
            <a:r>
              <a:rPr lang="zh-CN" altLang="en-US" sz="4000" dirty="0" smtClean="0">
                <a:solidFill>
                  <a:srgbClr val="006CB8"/>
                </a:solidFill>
                <a:latin typeface="方正正大黑简体" pitchFamily="2" charset="-122"/>
                <a:ea typeface="方正正大黑简体" pitchFamily="2" charset="-122"/>
              </a:rPr>
              <a:t>介绍</a:t>
            </a:r>
            <a:r>
              <a:rPr lang="en-US" altLang="zh-CN" sz="4000" dirty="0" smtClean="0">
                <a:solidFill>
                  <a:srgbClr val="006CB8"/>
                </a:solidFill>
                <a:latin typeface="方正正大黑简体" pitchFamily="2" charset="-122"/>
                <a:ea typeface="方正正大黑简体" pitchFamily="2" charset="-122"/>
              </a:rPr>
              <a:t>PPT</a:t>
            </a:r>
            <a:r>
              <a:rPr lang="zh-CN" altLang="en-US" sz="4000" dirty="0" smtClean="0">
                <a:solidFill>
                  <a:srgbClr val="006CB8"/>
                </a:solidFill>
                <a:latin typeface="方正正大黑简体" pitchFamily="2" charset="-122"/>
                <a:ea typeface="方正正大黑简体" pitchFamily="2" charset="-122"/>
              </a:rPr>
              <a:t>模板</a:t>
            </a:r>
            <a:endParaRPr lang="en-US" altLang="zh-CN" sz="4000" dirty="0">
              <a:solidFill>
                <a:srgbClr val="006CB8"/>
              </a:solidFill>
              <a:latin typeface="方正正大黑简体" pitchFamily="2" charset="-122"/>
              <a:ea typeface="方正正大黑简体" pitchFamily="2" charset="-122"/>
            </a:endParaRPr>
          </a:p>
        </p:txBody>
      </p:sp>
      <p:sp>
        <p:nvSpPr>
          <p:cNvPr id="2231" name="Rectangle 183"/>
          <p:cNvSpPr>
            <a:spLocks noChangeArrowheads="1"/>
          </p:cNvSpPr>
          <p:nvPr/>
        </p:nvSpPr>
        <p:spPr bwMode="auto">
          <a:xfrm>
            <a:off x="3934966" y="5967685"/>
            <a:ext cx="4681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zh-CN" altLang="en-US" sz="4000" dirty="0">
                <a:solidFill>
                  <a:srgbClr val="006C94"/>
                </a:solidFill>
                <a:latin typeface="方正正大黑简体" pitchFamily="2" charset="-122"/>
                <a:ea typeface="方正正大黑简体" pitchFamily="2" charset="-122"/>
              </a:rPr>
              <a:t>创新</a:t>
            </a:r>
            <a:r>
              <a:rPr lang="en-US" altLang="zh-CN" sz="4000" dirty="0">
                <a:solidFill>
                  <a:srgbClr val="006C94"/>
                </a:solidFill>
                <a:latin typeface="方正正大黑简体" pitchFamily="2" charset="-122"/>
                <a:ea typeface="方正正大黑简体" pitchFamily="2" charset="-122"/>
              </a:rPr>
              <a:t>/</a:t>
            </a:r>
            <a:r>
              <a:rPr lang="zh-CN" altLang="en-US" sz="4000" dirty="0">
                <a:solidFill>
                  <a:srgbClr val="006C94"/>
                </a:solidFill>
                <a:latin typeface="方正正大黑简体" pitchFamily="2" charset="-122"/>
                <a:ea typeface="方正正大黑简体" pitchFamily="2" charset="-122"/>
              </a:rPr>
              <a:t>赢势</a:t>
            </a:r>
            <a:r>
              <a:rPr lang="en-US" altLang="zh-CN" sz="4000" dirty="0">
                <a:solidFill>
                  <a:srgbClr val="006C94"/>
                </a:solidFill>
                <a:latin typeface="方正正大黑简体" pitchFamily="2" charset="-122"/>
                <a:ea typeface="方正正大黑简体" pitchFamily="2" charset="-122"/>
              </a:rPr>
              <a:t>/</a:t>
            </a:r>
            <a:r>
              <a:rPr lang="zh-CN" altLang="en-US" sz="4000" dirty="0">
                <a:solidFill>
                  <a:srgbClr val="006C94"/>
                </a:solidFill>
                <a:latin typeface="方正正大黑简体" pitchFamily="2" charset="-122"/>
                <a:ea typeface="方正正大黑简体" pitchFamily="2" charset="-122"/>
              </a:rPr>
              <a:t>赢天下</a:t>
            </a:r>
          </a:p>
        </p:txBody>
      </p:sp>
      <p:pic>
        <p:nvPicPr>
          <p:cNvPr id="2234" name="背景音乐2595.wav">
            <a:hlinkClick r:id="" action="ppaction://media"/>
          </p:cNvPr>
          <p:cNvPicPr>
            <a:picLocks noRot="1" noChangeAspect="1" noChangeArrowheads="1"/>
          </p:cNvPicPr>
          <p:nvPr>
            <a:wavAudioFile r:embed="rId1" name="背景音乐 - 背景 - Seremade Cctv5.wav"/>
          </p:nvPr>
        </p:nvPicPr>
        <p:blipFill>
          <a:blip r:embed="rId5">
            <a:extLst>
              <a:ext uri="{28A0092B-C50C-407E-A947-70E740481C1C}">
                <a14:useLocalDpi xmlns:a14="http://schemas.microsoft.com/office/drawing/2010/main" val="0"/>
              </a:ext>
            </a:extLst>
          </a:blip>
          <a:srcRect/>
          <a:stretch>
            <a:fillRect/>
          </a:stretch>
        </p:blipFill>
        <p:spPr bwMode="auto">
          <a:xfrm>
            <a:off x="10344150" y="-60325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214" name="Picture 16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2292"/>
            <a:ext cx="3758567" cy="232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5" name="Picture 16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1514" y="3462292"/>
            <a:ext cx="3733294" cy="231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7611" y="3447405"/>
            <a:ext cx="4552802" cy="2329241"/>
          </a:xfrm>
          <a:prstGeom prst="rect">
            <a:avLst/>
          </a:prstGeom>
        </p:spPr>
      </p:pic>
      <p:sp>
        <p:nvSpPr>
          <p:cNvPr id="22" name="Rectangle 177"/>
          <p:cNvSpPr>
            <a:spLocks noChangeArrowheads="1"/>
          </p:cNvSpPr>
          <p:nvPr/>
        </p:nvSpPr>
        <p:spPr bwMode="auto">
          <a:xfrm>
            <a:off x="7247334" y="1908636"/>
            <a:ext cx="502314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zh-CN" altLang="en-US" sz="2500" dirty="0" smtClean="0">
                <a:solidFill>
                  <a:schemeClr val="tx1">
                    <a:lumMod val="50000"/>
                    <a:lumOff val="50000"/>
                  </a:schemeClr>
                </a:solidFill>
                <a:latin typeface="微软雅黑" panose="020B0503020204020204" pitchFamily="34" charset="-122"/>
                <a:ea typeface="微软雅黑" panose="020B0503020204020204" pitchFamily="34" charset="-122"/>
              </a:rPr>
              <a:t>产品展示   品牌宣传  公司介绍</a:t>
            </a:r>
            <a:endParaRPr lang="en-US" altLang="zh-CN" sz="25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9"/>
              </a:rPr>
              <a:t>www.huiyisheji.com</a:t>
            </a:r>
            <a:r>
              <a:rPr lang="zh-CN" altLang="en-US" dirty="0" smtClean="0"/>
              <a:t>）</a:t>
            </a:r>
            <a:endParaRPr lang="zh-CN" altLang="en-US" dirty="0"/>
          </a:p>
        </p:txBody>
      </p:sp>
    </p:spTree>
    <p:extLst>
      <p:ext uri="{BB962C8B-B14F-4D97-AF65-F5344CB8AC3E}">
        <p14:creationId xmlns:p14="http://schemas.microsoft.com/office/powerpoint/2010/main" val="194935931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34"/>
                                        </p:tgtEl>
                                      </p:cBhvr>
                                    </p:cmd>
                                  </p:childTnLst>
                                </p:cTn>
                              </p:par>
                              <p:par>
                                <p:cTn id="7" presetID="53" presetClass="entr" presetSubtype="16" fill="hold" nodeType="withEffect">
                                  <p:stCondLst>
                                    <p:cond delay="0"/>
                                  </p:stCondLst>
                                  <p:childTnLst>
                                    <p:set>
                                      <p:cBhvr>
                                        <p:cTn id="8" dur="1" fill="hold">
                                          <p:stCondLst>
                                            <p:cond delay="0"/>
                                          </p:stCondLst>
                                        </p:cTn>
                                        <p:tgtEl>
                                          <p:spTgt spid="2220"/>
                                        </p:tgtEl>
                                        <p:attrNameLst>
                                          <p:attrName>style.visibility</p:attrName>
                                        </p:attrNameLst>
                                      </p:cBhvr>
                                      <p:to>
                                        <p:strVal val="visible"/>
                                      </p:to>
                                    </p:set>
                                    <p:anim calcmode="lin" valueType="num">
                                      <p:cBhvr>
                                        <p:cTn id="9" dur="500" fill="hold"/>
                                        <p:tgtEl>
                                          <p:spTgt spid="2220"/>
                                        </p:tgtEl>
                                        <p:attrNameLst>
                                          <p:attrName>ppt_w</p:attrName>
                                        </p:attrNameLst>
                                      </p:cBhvr>
                                      <p:tavLst>
                                        <p:tav tm="0">
                                          <p:val>
                                            <p:fltVal val="0"/>
                                          </p:val>
                                        </p:tav>
                                        <p:tav tm="100000">
                                          <p:val>
                                            <p:strVal val="#ppt_w"/>
                                          </p:val>
                                        </p:tav>
                                      </p:tavLst>
                                    </p:anim>
                                    <p:anim calcmode="lin" valueType="num">
                                      <p:cBhvr>
                                        <p:cTn id="10" dur="500" fill="hold"/>
                                        <p:tgtEl>
                                          <p:spTgt spid="2220"/>
                                        </p:tgtEl>
                                        <p:attrNameLst>
                                          <p:attrName>ppt_h</p:attrName>
                                        </p:attrNameLst>
                                      </p:cBhvr>
                                      <p:tavLst>
                                        <p:tav tm="0">
                                          <p:val>
                                            <p:fltVal val="0"/>
                                          </p:val>
                                        </p:tav>
                                        <p:tav tm="100000">
                                          <p:val>
                                            <p:strVal val="#ppt_h"/>
                                          </p:val>
                                        </p:tav>
                                      </p:tavLst>
                                    </p:anim>
                                    <p:animEffect transition="in" filter="fade">
                                      <p:cBhvr>
                                        <p:cTn id="11" dur="500"/>
                                        <p:tgtEl>
                                          <p:spTgt spid="2220"/>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223"/>
                                        </p:tgtEl>
                                        <p:attrNameLst>
                                          <p:attrName>style.visibility</p:attrName>
                                        </p:attrNameLst>
                                      </p:cBhvr>
                                      <p:to>
                                        <p:strVal val="visible"/>
                                      </p:to>
                                    </p:set>
                                    <p:anim calcmode="lin" valueType="num">
                                      <p:cBhvr additive="base">
                                        <p:cTn id="15" dur="500" fill="hold"/>
                                        <p:tgtEl>
                                          <p:spTgt spid="2223"/>
                                        </p:tgtEl>
                                        <p:attrNameLst>
                                          <p:attrName>ppt_x</p:attrName>
                                        </p:attrNameLst>
                                      </p:cBhvr>
                                      <p:tavLst>
                                        <p:tav tm="0">
                                          <p:val>
                                            <p:strVal val="0-#ppt_w/2"/>
                                          </p:val>
                                        </p:tav>
                                        <p:tav tm="100000">
                                          <p:val>
                                            <p:strVal val="#ppt_x"/>
                                          </p:val>
                                        </p:tav>
                                      </p:tavLst>
                                    </p:anim>
                                    <p:anim calcmode="lin" valueType="num">
                                      <p:cBhvr additive="base">
                                        <p:cTn id="16" dur="500" fill="hold"/>
                                        <p:tgtEl>
                                          <p:spTgt spid="222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224"/>
                                        </p:tgtEl>
                                        <p:attrNameLst>
                                          <p:attrName>style.visibility</p:attrName>
                                        </p:attrNameLst>
                                      </p:cBhvr>
                                      <p:to>
                                        <p:strVal val="visible"/>
                                      </p:to>
                                    </p:set>
                                    <p:anim calcmode="lin" valueType="num">
                                      <p:cBhvr additive="base">
                                        <p:cTn id="19" dur="500" fill="hold"/>
                                        <p:tgtEl>
                                          <p:spTgt spid="2224"/>
                                        </p:tgtEl>
                                        <p:attrNameLst>
                                          <p:attrName>ppt_x</p:attrName>
                                        </p:attrNameLst>
                                      </p:cBhvr>
                                      <p:tavLst>
                                        <p:tav tm="0">
                                          <p:val>
                                            <p:strVal val="0-#ppt_w/2"/>
                                          </p:val>
                                        </p:tav>
                                        <p:tav tm="100000">
                                          <p:val>
                                            <p:strVal val="#ppt_x"/>
                                          </p:val>
                                        </p:tav>
                                      </p:tavLst>
                                    </p:anim>
                                    <p:anim calcmode="lin" valueType="num">
                                      <p:cBhvr additive="base">
                                        <p:cTn id="20" dur="500" fill="hold"/>
                                        <p:tgtEl>
                                          <p:spTgt spid="2224"/>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225"/>
                                        </p:tgtEl>
                                        <p:attrNameLst>
                                          <p:attrName>style.visibility</p:attrName>
                                        </p:attrNameLst>
                                      </p:cBhvr>
                                      <p:to>
                                        <p:strVal val="visible"/>
                                      </p:to>
                                    </p:set>
                                    <p:animEffect transition="in" filter="fade">
                                      <p:cBhvr>
                                        <p:cTn id="29" dur="1000"/>
                                        <p:tgtEl>
                                          <p:spTgt spid="2225"/>
                                        </p:tgtEl>
                                      </p:cBhvr>
                                    </p:animEffect>
                                    <p:anim calcmode="lin" valueType="num">
                                      <p:cBhvr>
                                        <p:cTn id="30" dur="1000" fill="hold"/>
                                        <p:tgtEl>
                                          <p:spTgt spid="2225"/>
                                        </p:tgtEl>
                                        <p:attrNameLst>
                                          <p:attrName>ppt_x</p:attrName>
                                        </p:attrNameLst>
                                      </p:cBhvr>
                                      <p:tavLst>
                                        <p:tav tm="0">
                                          <p:val>
                                            <p:strVal val="#ppt_x"/>
                                          </p:val>
                                        </p:tav>
                                        <p:tav tm="100000">
                                          <p:val>
                                            <p:strVal val="#ppt_x"/>
                                          </p:val>
                                        </p:tav>
                                      </p:tavLst>
                                    </p:anim>
                                    <p:anim calcmode="lin" valueType="num">
                                      <p:cBhvr>
                                        <p:cTn id="31" dur="1000" fill="hold"/>
                                        <p:tgtEl>
                                          <p:spTgt spid="2225"/>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214"/>
                                        </p:tgtEl>
                                        <p:attrNameLst>
                                          <p:attrName>style.visibility</p:attrName>
                                        </p:attrNameLst>
                                      </p:cBhvr>
                                      <p:to>
                                        <p:strVal val="visible"/>
                                      </p:to>
                                    </p:set>
                                    <p:anim calcmode="lin" valueType="num">
                                      <p:cBhvr additive="base">
                                        <p:cTn id="35" dur="500" fill="hold"/>
                                        <p:tgtEl>
                                          <p:spTgt spid="2214"/>
                                        </p:tgtEl>
                                        <p:attrNameLst>
                                          <p:attrName>ppt_x</p:attrName>
                                        </p:attrNameLst>
                                      </p:cBhvr>
                                      <p:tavLst>
                                        <p:tav tm="0">
                                          <p:val>
                                            <p:strVal val="0-#ppt_w/2"/>
                                          </p:val>
                                        </p:tav>
                                        <p:tav tm="100000">
                                          <p:val>
                                            <p:strVal val="#ppt_x"/>
                                          </p:val>
                                        </p:tav>
                                      </p:tavLst>
                                    </p:anim>
                                    <p:anim calcmode="lin" valueType="num">
                                      <p:cBhvr additive="base">
                                        <p:cTn id="36" dur="500" fill="hold"/>
                                        <p:tgtEl>
                                          <p:spTgt spid="2214"/>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nodeType="afterEffect">
                                  <p:stCondLst>
                                    <p:cond delay="0"/>
                                  </p:stCondLst>
                                  <p:childTnLst>
                                    <p:set>
                                      <p:cBhvr>
                                        <p:cTn id="39" dur="1" fill="hold">
                                          <p:stCondLst>
                                            <p:cond delay="0"/>
                                          </p:stCondLst>
                                        </p:cTn>
                                        <p:tgtEl>
                                          <p:spTgt spid="2215"/>
                                        </p:tgtEl>
                                        <p:attrNameLst>
                                          <p:attrName>style.visibility</p:attrName>
                                        </p:attrNameLst>
                                      </p:cBhvr>
                                      <p:to>
                                        <p:strVal val="visible"/>
                                      </p:to>
                                    </p:set>
                                    <p:anim calcmode="lin" valueType="num">
                                      <p:cBhvr additive="base">
                                        <p:cTn id="40" dur="500" fill="hold"/>
                                        <p:tgtEl>
                                          <p:spTgt spid="2215"/>
                                        </p:tgtEl>
                                        <p:attrNameLst>
                                          <p:attrName>ppt_x</p:attrName>
                                        </p:attrNameLst>
                                      </p:cBhvr>
                                      <p:tavLst>
                                        <p:tav tm="0">
                                          <p:val>
                                            <p:strVal val="0-#ppt_w/2"/>
                                          </p:val>
                                        </p:tav>
                                        <p:tav tm="100000">
                                          <p:val>
                                            <p:strVal val="#ppt_x"/>
                                          </p:val>
                                        </p:tav>
                                      </p:tavLst>
                                    </p:anim>
                                    <p:anim calcmode="lin" valueType="num">
                                      <p:cBhvr additive="base">
                                        <p:cTn id="41" dur="500" fill="hold"/>
                                        <p:tgtEl>
                                          <p:spTgt spid="2215"/>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8"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0-#ppt_w/2"/>
                                          </p:val>
                                        </p:tav>
                                        <p:tav tm="100000">
                                          <p:val>
                                            <p:strVal val="#ppt_x"/>
                                          </p:val>
                                        </p:tav>
                                      </p:tavLst>
                                    </p:anim>
                                    <p:anim calcmode="lin" valueType="num">
                                      <p:cBhvr additive="base">
                                        <p:cTn id="46" dur="500" fill="hold"/>
                                        <p:tgtEl>
                                          <p:spTgt spid="2"/>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42" presetClass="entr" presetSubtype="0" fill="hold" grpId="0" nodeType="afterEffect">
                                  <p:stCondLst>
                                    <p:cond delay="0"/>
                                  </p:stCondLst>
                                  <p:childTnLst>
                                    <p:set>
                                      <p:cBhvr>
                                        <p:cTn id="49" dur="1" fill="hold">
                                          <p:stCondLst>
                                            <p:cond delay="0"/>
                                          </p:stCondLst>
                                        </p:cTn>
                                        <p:tgtEl>
                                          <p:spTgt spid="2231"/>
                                        </p:tgtEl>
                                        <p:attrNameLst>
                                          <p:attrName>style.visibility</p:attrName>
                                        </p:attrNameLst>
                                      </p:cBhvr>
                                      <p:to>
                                        <p:strVal val="visible"/>
                                      </p:to>
                                    </p:set>
                                    <p:animEffect transition="in" filter="fade">
                                      <p:cBhvr>
                                        <p:cTn id="50" dur="1000"/>
                                        <p:tgtEl>
                                          <p:spTgt spid="2231"/>
                                        </p:tgtEl>
                                      </p:cBhvr>
                                    </p:animEffect>
                                    <p:anim calcmode="lin" valueType="num">
                                      <p:cBhvr>
                                        <p:cTn id="51" dur="1000" fill="hold"/>
                                        <p:tgtEl>
                                          <p:spTgt spid="2231"/>
                                        </p:tgtEl>
                                        <p:attrNameLst>
                                          <p:attrName>ppt_x</p:attrName>
                                        </p:attrNameLst>
                                      </p:cBhvr>
                                      <p:tavLst>
                                        <p:tav tm="0">
                                          <p:val>
                                            <p:strVal val="#ppt_x"/>
                                          </p:val>
                                        </p:tav>
                                        <p:tav tm="100000">
                                          <p:val>
                                            <p:strVal val="#ppt_x"/>
                                          </p:val>
                                        </p:tav>
                                      </p:tavLst>
                                    </p:anim>
                                    <p:anim calcmode="lin" valueType="num">
                                      <p:cBhvr>
                                        <p:cTn id="52" dur="1000" fill="hold"/>
                                        <p:tgtEl>
                                          <p:spTgt spid="2231"/>
                                        </p:tgtEl>
                                        <p:attrNameLst>
                                          <p:attrName>ppt_y</p:attrName>
                                        </p:attrNameLst>
                                      </p:cBhvr>
                                      <p:tavLst>
                                        <p:tav tm="0">
                                          <p:val>
                                            <p:strVal val="#ppt_y+.1"/>
                                          </p:val>
                                        </p:tav>
                                        <p:tav tm="100000">
                                          <p:val>
                                            <p:strVal val="#ppt_y"/>
                                          </p:val>
                                        </p:tav>
                                      </p:tavLst>
                                    </p:anim>
                                  </p:childTnLst>
                                </p:cTn>
                              </p:par>
                            </p:childTnLst>
                          </p:cTn>
                        </p:par>
                        <p:par>
                          <p:cTn id="53" fill="hold">
                            <p:stCondLst>
                              <p:cond delay="4500"/>
                            </p:stCondLst>
                            <p:childTnLst>
                              <p:par>
                                <p:cTn id="54" presetID="42"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1000"/>
                                        <p:tgtEl>
                                          <p:spTgt spid="3"/>
                                        </p:tgtEl>
                                      </p:cBhvr>
                                    </p:animEffect>
                                    <p:anim calcmode="lin" valueType="num">
                                      <p:cBhvr>
                                        <p:cTn id="57" dur="1000" fill="hold"/>
                                        <p:tgtEl>
                                          <p:spTgt spid="3"/>
                                        </p:tgtEl>
                                        <p:attrNameLst>
                                          <p:attrName>ppt_x</p:attrName>
                                        </p:attrNameLst>
                                      </p:cBhvr>
                                      <p:tavLst>
                                        <p:tav tm="0">
                                          <p:val>
                                            <p:strVal val="#ppt_x"/>
                                          </p:val>
                                        </p:tav>
                                        <p:tav tm="100000">
                                          <p:val>
                                            <p:strVal val="#ppt_x"/>
                                          </p:val>
                                        </p:tav>
                                      </p:tavLst>
                                    </p:anim>
                                    <p:anim calcmode="lin" valueType="num">
                                      <p:cBhvr>
                                        <p:cTn id="5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9" repeatCount="indefinite" fill="hold" display="0">
                  <p:stCondLst>
                    <p:cond delay="indefinite"/>
                  </p:stCondLst>
                  <p:endCondLst>
                    <p:cond evt="onStopAudio" delay="0">
                      <p:tgtEl>
                        <p:sldTgt/>
                      </p:tgtEl>
                    </p:cond>
                  </p:endCondLst>
                </p:cTn>
                <p:tgtEl>
                  <p:spTgt spid="2234"/>
                </p:tgtEl>
              </p:cMediaNode>
            </p:audio>
          </p:childTnLst>
        </p:cTn>
      </p:par>
    </p:tnLst>
    <p:bldLst>
      <p:bldP spid="2223" grpId="0"/>
      <p:bldP spid="2224" grpId="0"/>
      <p:bldP spid="2225" grpId="0"/>
      <p:bldP spid="2231" grpId="0"/>
      <p:bldP spid="2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7" name="Picture 1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63" y="3155950"/>
            <a:ext cx="86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025" y="1530350"/>
            <a:ext cx="392113"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20" name="Rectangle 16"/>
          <p:cNvSpPr>
            <a:spLocks noChangeArrowheads="1"/>
          </p:cNvSpPr>
          <p:nvPr/>
        </p:nvSpPr>
        <p:spPr bwMode="auto">
          <a:xfrm>
            <a:off x="1487488" y="2024063"/>
            <a:ext cx="6856412"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00" tIns="33700" rIns="67400" bIns="33700">
            <a:spAutoFit/>
          </a:bodyPr>
          <a:lstStyle>
            <a:lvl1pPr defTabSz="1087438">
              <a:defRPr>
                <a:solidFill>
                  <a:schemeClr val="tx1"/>
                </a:solidFill>
                <a:latin typeface="Arial" charset="0"/>
                <a:ea typeface="宋体" pitchFamily="2" charset="-122"/>
              </a:defRPr>
            </a:lvl1pPr>
            <a:lvl2pPr marL="336550" defTabSz="1087438">
              <a:defRPr>
                <a:solidFill>
                  <a:schemeClr val="tx1"/>
                </a:solidFill>
                <a:latin typeface="Arial" charset="0"/>
                <a:ea typeface="宋体" pitchFamily="2" charset="-122"/>
              </a:defRPr>
            </a:lvl2pPr>
            <a:lvl3pPr marL="674688" defTabSz="1087438">
              <a:defRPr>
                <a:solidFill>
                  <a:schemeClr val="tx1"/>
                </a:solidFill>
                <a:latin typeface="Arial" charset="0"/>
                <a:ea typeface="宋体" pitchFamily="2" charset="-122"/>
              </a:defRPr>
            </a:lvl3pPr>
            <a:lvl4pPr marL="1011238" defTabSz="1087438">
              <a:defRPr>
                <a:solidFill>
                  <a:schemeClr val="tx1"/>
                </a:solidFill>
                <a:latin typeface="Arial" charset="0"/>
                <a:ea typeface="宋体" pitchFamily="2" charset="-122"/>
              </a:defRPr>
            </a:lvl4pPr>
            <a:lvl5pPr marL="1347788" defTabSz="1087438">
              <a:defRPr>
                <a:solidFill>
                  <a:schemeClr val="tx1"/>
                </a:solidFill>
                <a:latin typeface="Arial" charset="0"/>
                <a:ea typeface="宋体" pitchFamily="2" charset="-122"/>
              </a:defRPr>
            </a:lvl5pPr>
            <a:lvl6pPr marL="1804988" defTabSz="1087438" fontAlgn="base">
              <a:spcBef>
                <a:spcPct val="0"/>
              </a:spcBef>
              <a:spcAft>
                <a:spcPct val="0"/>
              </a:spcAft>
              <a:defRPr>
                <a:solidFill>
                  <a:schemeClr val="tx1"/>
                </a:solidFill>
                <a:latin typeface="Arial" charset="0"/>
                <a:ea typeface="宋体" pitchFamily="2" charset="-122"/>
              </a:defRPr>
            </a:lvl6pPr>
            <a:lvl7pPr marL="2262188" defTabSz="1087438" fontAlgn="base">
              <a:spcBef>
                <a:spcPct val="0"/>
              </a:spcBef>
              <a:spcAft>
                <a:spcPct val="0"/>
              </a:spcAft>
              <a:defRPr>
                <a:solidFill>
                  <a:schemeClr val="tx1"/>
                </a:solidFill>
                <a:latin typeface="Arial" charset="0"/>
                <a:ea typeface="宋体" pitchFamily="2" charset="-122"/>
              </a:defRPr>
            </a:lvl7pPr>
            <a:lvl8pPr marL="2719388" defTabSz="1087438" fontAlgn="base">
              <a:spcBef>
                <a:spcPct val="0"/>
              </a:spcBef>
              <a:spcAft>
                <a:spcPct val="0"/>
              </a:spcAft>
              <a:defRPr>
                <a:solidFill>
                  <a:schemeClr val="tx1"/>
                </a:solidFill>
                <a:latin typeface="Arial" charset="0"/>
                <a:ea typeface="宋体" pitchFamily="2" charset="-122"/>
              </a:defRPr>
            </a:lvl8pPr>
            <a:lvl9pPr marL="3176588" defTabSz="1087438" fontAlgn="base">
              <a:spcBef>
                <a:spcPct val="0"/>
              </a:spcBef>
              <a:spcAft>
                <a:spcPct val="0"/>
              </a:spcAft>
              <a:defRPr>
                <a:solidFill>
                  <a:schemeClr val="tx1"/>
                </a:solidFill>
                <a:latin typeface="Arial" charset="0"/>
                <a:ea typeface="宋体" pitchFamily="2" charset="-122"/>
              </a:defRPr>
            </a:lvl9pPr>
          </a:lstStyle>
          <a:p>
            <a:pPr>
              <a:lnSpc>
                <a:spcPct val="150000"/>
              </a:lnSpc>
            </a:pPr>
            <a:r>
              <a:rPr lang="en-US" altLang="zh-CN" sz="1400">
                <a:latin typeface="微软雅黑" pitchFamily="34" charset="-122"/>
                <a:ea typeface="微软雅黑" pitchFamily="34" charset="-122"/>
              </a:rPr>
              <a:t>        </a:t>
            </a:r>
            <a:r>
              <a:rPr lang="zh-CN" altLang="en-US" sz="1400">
                <a:latin typeface="微软雅黑" pitchFamily="34" charset="-122"/>
                <a:ea typeface="微软雅黑" pitchFamily="34" charset="-122"/>
              </a:rPr>
              <a:t>添加您的文本内容添加您的文本内容添加您的文本内容添加您的文本内容添加您的文本内容添加您的文本内容添加您的文本内容添加您的文本内容添加您的文本内容添加您的文本内容添加您的文本内容添加您的文本内容添加您的文本内容添加您的文本内容</a:t>
            </a:r>
          </a:p>
          <a:p>
            <a:pPr>
              <a:lnSpc>
                <a:spcPct val="150000"/>
              </a:lnSpc>
            </a:pPr>
            <a:r>
              <a:rPr lang="zh-CN" altLang="en-US" sz="1400">
                <a:latin typeface="微软雅黑" pitchFamily="34" charset="-122"/>
                <a:ea typeface="微软雅黑" pitchFamily="34" charset="-122"/>
              </a:rPr>
              <a:t>        添加您的文本内容添加您的文本内容添加您的文本内容添加您的文本内容添加您的文本内容添加您的文本内容添加您的文本内容添加您的文本内容</a:t>
            </a:r>
          </a:p>
        </p:txBody>
      </p:sp>
      <p:sp>
        <p:nvSpPr>
          <p:cNvPr id="98321" name="Rectangle 17"/>
          <p:cNvSpPr>
            <a:spLocks noChangeArrowheads="1"/>
          </p:cNvSpPr>
          <p:nvPr/>
        </p:nvSpPr>
        <p:spPr bwMode="auto">
          <a:xfrm>
            <a:off x="1476375" y="1484313"/>
            <a:ext cx="455295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00" tIns="33700" rIns="67400" bIns="33700">
            <a:spAutoFit/>
          </a:bodyPr>
          <a:lstStyle>
            <a:lvl1pPr defTabSz="1087438">
              <a:defRPr>
                <a:solidFill>
                  <a:schemeClr val="tx1"/>
                </a:solidFill>
                <a:latin typeface="Arial" charset="0"/>
                <a:ea typeface="宋体" pitchFamily="2" charset="-122"/>
              </a:defRPr>
            </a:lvl1pPr>
            <a:lvl2pPr marL="336550" defTabSz="1087438">
              <a:defRPr>
                <a:solidFill>
                  <a:schemeClr val="tx1"/>
                </a:solidFill>
                <a:latin typeface="Arial" charset="0"/>
                <a:ea typeface="宋体" pitchFamily="2" charset="-122"/>
              </a:defRPr>
            </a:lvl2pPr>
            <a:lvl3pPr marL="674688" defTabSz="1087438">
              <a:defRPr>
                <a:solidFill>
                  <a:schemeClr val="tx1"/>
                </a:solidFill>
                <a:latin typeface="Arial" charset="0"/>
                <a:ea typeface="宋体" pitchFamily="2" charset="-122"/>
              </a:defRPr>
            </a:lvl3pPr>
            <a:lvl4pPr marL="1011238" defTabSz="1087438">
              <a:defRPr>
                <a:solidFill>
                  <a:schemeClr val="tx1"/>
                </a:solidFill>
                <a:latin typeface="Arial" charset="0"/>
                <a:ea typeface="宋体" pitchFamily="2" charset="-122"/>
              </a:defRPr>
            </a:lvl4pPr>
            <a:lvl5pPr marL="1347788" defTabSz="1087438">
              <a:defRPr>
                <a:solidFill>
                  <a:schemeClr val="tx1"/>
                </a:solidFill>
                <a:latin typeface="Arial" charset="0"/>
                <a:ea typeface="宋体" pitchFamily="2" charset="-122"/>
              </a:defRPr>
            </a:lvl5pPr>
            <a:lvl6pPr marL="1804988" defTabSz="1087438" fontAlgn="base">
              <a:spcBef>
                <a:spcPct val="0"/>
              </a:spcBef>
              <a:spcAft>
                <a:spcPct val="0"/>
              </a:spcAft>
              <a:defRPr>
                <a:solidFill>
                  <a:schemeClr val="tx1"/>
                </a:solidFill>
                <a:latin typeface="Arial" charset="0"/>
                <a:ea typeface="宋体" pitchFamily="2" charset="-122"/>
              </a:defRPr>
            </a:lvl6pPr>
            <a:lvl7pPr marL="2262188" defTabSz="1087438" fontAlgn="base">
              <a:spcBef>
                <a:spcPct val="0"/>
              </a:spcBef>
              <a:spcAft>
                <a:spcPct val="0"/>
              </a:spcAft>
              <a:defRPr>
                <a:solidFill>
                  <a:schemeClr val="tx1"/>
                </a:solidFill>
                <a:latin typeface="Arial" charset="0"/>
                <a:ea typeface="宋体" pitchFamily="2" charset="-122"/>
              </a:defRPr>
            </a:lvl7pPr>
            <a:lvl8pPr marL="2719388" defTabSz="1087438" fontAlgn="base">
              <a:spcBef>
                <a:spcPct val="0"/>
              </a:spcBef>
              <a:spcAft>
                <a:spcPct val="0"/>
              </a:spcAft>
              <a:defRPr>
                <a:solidFill>
                  <a:schemeClr val="tx1"/>
                </a:solidFill>
                <a:latin typeface="Arial" charset="0"/>
                <a:ea typeface="宋体" pitchFamily="2" charset="-122"/>
              </a:defRPr>
            </a:lvl8pPr>
            <a:lvl9pPr marL="3176588" defTabSz="1087438" fontAlgn="base">
              <a:spcBef>
                <a:spcPct val="0"/>
              </a:spcBef>
              <a:spcAft>
                <a:spcPct val="0"/>
              </a:spcAft>
              <a:defRPr>
                <a:solidFill>
                  <a:schemeClr val="tx1"/>
                </a:solidFill>
                <a:latin typeface="Arial" charset="0"/>
                <a:ea typeface="宋体" pitchFamily="2" charset="-122"/>
              </a:defRPr>
            </a:lvl9pPr>
          </a:lstStyle>
          <a:p>
            <a:r>
              <a:rPr lang="zh-CN" altLang="en-US" sz="2900">
                <a:solidFill>
                  <a:srgbClr val="006CB8"/>
                </a:solidFill>
                <a:latin typeface="方正正大黑简体" pitchFamily="2" charset="-122"/>
                <a:ea typeface="方正正大黑简体" pitchFamily="2" charset="-122"/>
              </a:rPr>
              <a:t>以人为本，求质量，重信誉</a:t>
            </a:r>
          </a:p>
        </p:txBody>
      </p:sp>
      <p:sp>
        <p:nvSpPr>
          <p:cNvPr id="98323" name="Rectangle 19"/>
          <p:cNvSpPr>
            <a:spLocks noChangeArrowheads="1"/>
          </p:cNvSpPr>
          <p:nvPr/>
        </p:nvSpPr>
        <p:spPr bwMode="auto">
          <a:xfrm>
            <a:off x="436563" y="241300"/>
            <a:ext cx="455295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00" tIns="33700" rIns="67400" bIns="33700">
            <a:spAutoFit/>
          </a:bodyPr>
          <a:lstStyle>
            <a:lvl1pPr defTabSz="1087438">
              <a:defRPr>
                <a:solidFill>
                  <a:schemeClr val="tx1"/>
                </a:solidFill>
                <a:latin typeface="Arial" charset="0"/>
                <a:ea typeface="宋体" pitchFamily="2" charset="-122"/>
              </a:defRPr>
            </a:lvl1pPr>
            <a:lvl2pPr marL="336550" defTabSz="1087438">
              <a:defRPr>
                <a:solidFill>
                  <a:schemeClr val="tx1"/>
                </a:solidFill>
                <a:latin typeface="Arial" charset="0"/>
                <a:ea typeface="宋体" pitchFamily="2" charset="-122"/>
              </a:defRPr>
            </a:lvl2pPr>
            <a:lvl3pPr marL="674688" defTabSz="1087438">
              <a:defRPr>
                <a:solidFill>
                  <a:schemeClr val="tx1"/>
                </a:solidFill>
                <a:latin typeface="Arial" charset="0"/>
                <a:ea typeface="宋体" pitchFamily="2" charset="-122"/>
              </a:defRPr>
            </a:lvl3pPr>
            <a:lvl4pPr marL="1011238" defTabSz="1087438">
              <a:defRPr>
                <a:solidFill>
                  <a:schemeClr val="tx1"/>
                </a:solidFill>
                <a:latin typeface="Arial" charset="0"/>
                <a:ea typeface="宋体" pitchFamily="2" charset="-122"/>
              </a:defRPr>
            </a:lvl4pPr>
            <a:lvl5pPr marL="1347788" defTabSz="1087438">
              <a:defRPr>
                <a:solidFill>
                  <a:schemeClr val="tx1"/>
                </a:solidFill>
                <a:latin typeface="Arial" charset="0"/>
                <a:ea typeface="宋体" pitchFamily="2" charset="-122"/>
              </a:defRPr>
            </a:lvl5pPr>
            <a:lvl6pPr marL="1804988" defTabSz="1087438" fontAlgn="base">
              <a:spcBef>
                <a:spcPct val="0"/>
              </a:spcBef>
              <a:spcAft>
                <a:spcPct val="0"/>
              </a:spcAft>
              <a:defRPr>
                <a:solidFill>
                  <a:schemeClr val="tx1"/>
                </a:solidFill>
                <a:latin typeface="Arial" charset="0"/>
                <a:ea typeface="宋体" pitchFamily="2" charset="-122"/>
              </a:defRPr>
            </a:lvl6pPr>
            <a:lvl7pPr marL="2262188" defTabSz="1087438" fontAlgn="base">
              <a:spcBef>
                <a:spcPct val="0"/>
              </a:spcBef>
              <a:spcAft>
                <a:spcPct val="0"/>
              </a:spcAft>
              <a:defRPr>
                <a:solidFill>
                  <a:schemeClr val="tx1"/>
                </a:solidFill>
                <a:latin typeface="Arial" charset="0"/>
                <a:ea typeface="宋体" pitchFamily="2" charset="-122"/>
              </a:defRPr>
            </a:lvl7pPr>
            <a:lvl8pPr marL="2719388" defTabSz="1087438" fontAlgn="base">
              <a:spcBef>
                <a:spcPct val="0"/>
              </a:spcBef>
              <a:spcAft>
                <a:spcPct val="0"/>
              </a:spcAft>
              <a:defRPr>
                <a:solidFill>
                  <a:schemeClr val="tx1"/>
                </a:solidFill>
                <a:latin typeface="Arial" charset="0"/>
                <a:ea typeface="宋体" pitchFamily="2" charset="-122"/>
              </a:defRPr>
            </a:lvl8pPr>
            <a:lvl9pPr marL="3176588" defTabSz="1087438" fontAlgn="base">
              <a:spcBef>
                <a:spcPct val="0"/>
              </a:spcBef>
              <a:spcAft>
                <a:spcPct val="0"/>
              </a:spcAft>
              <a:defRPr>
                <a:solidFill>
                  <a:schemeClr val="tx1"/>
                </a:solidFill>
                <a:latin typeface="Arial" charset="0"/>
                <a:ea typeface="宋体" pitchFamily="2" charset="-122"/>
              </a:defRPr>
            </a:lvl9pPr>
          </a:lstStyle>
          <a:p>
            <a:r>
              <a:rPr lang="zh-CN" altLang="en-US" sz="2900">
                <a:solidFill>
                  <a:schemeClr val="bg1"/>
                </a:solidFill>
                <a:latin typeface="方正正大黑简体" pitchFamily="2" charset="-122"/>
                <a:ea typeface="方正正大黑简体" pitchFamily="2" charset="-122"/>
              </a:rPr>
              <a:t>以人为本，求质量，重信誉</a:t>
            </a:r>
          </a:p>
        </p:txBody>
      </p:sp>
      <p:sp>
        <p:nvSpPr>
          <p:cNvPr id="98324" name="Rectangle 20"/>
          <p:cNvSpPr>
            <a:spLocks noChangeArrowheads="1"/>
          </p:cNvSpPr>
          <p:nvPr/>
        </p:nvSpPr>
        <p:spPr bwMode="auto">
          <a:xfrm>
            <a:off x="447675" y="646113"/>
            <a:ext cx="4783138"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00" tIns="33700" rIns="67400" bIns="33700">
            <a:spAutoFit/>
          </a:bodyPr>
          <a:lstStyle>
            <a:lvl1pPr defTabSz="1087438">
              <a:defRPr>
                <a:solidFill>
                  <a:schemeClr val="tx1"/>
                </a:solidFill>
                <a:latin typeface="Arial" charset="0"/>
                <a:ea typeface="宋体" pitchFamily="2" charset="-122"/>
              </a:defRPr>
            </a:lvl1pPr>
            <a:lvl2pPr marL="336550" defTabSz="1087438">
              <a:defRPr>
                <a:solidFill>
                  <a:schemeClr val="tx1"/>
                </a:solidFill>
                <a:latin typeface="Arial" charset="0"/>
                <a:ea typeface="宋体" pitchFamily="2" charset="-122"/>
              </a:defRPr>
            </a:lvl2pPr>
            <a:lvl3pPr marL="674688" defTabSz="1087438">
              <a:defRPr>
                <a:solidFill>
                  <a:schemeClr val="tx1"/>
                </a:solidFill>
                <a:latin typeface="Arial" charset="0"/>
                <a:ea typeface="宋体" pitchFamily="2" charset="-122"/>
              </a:defRPr>
            </a:lvl3pPr>
            <a:lvl4pPr marL="1011238" defTabSz="1087438">
              <a:defRPr>
                <a:solidFill>
                  <a:schemeClr val="tx1"/>
                </a:solidFill>
                <a:latin typeface="Arial" charset="0"/>
                <a:ea typeface="宋体" pitchFamily="2" charset="-122"/>
              </a:defRPr>
            </a:lvl4pPr>
            <a:lvl5pPr marL="1347788" defTabSz="1087438">
              <a:defRPr>
                <a:solidFill>
                  <a:schemeClr val="tx1"/>
                </a:solidFill>
                <a:latin typeface="Arial" charset="0"/>
                <a:ea typeface="宋体" pitchFamily="2" charset="-122"/>
              </a:defRPr>
            </a:lvl5pPr>
            <a:lvl6pPr marL="1804988" defTabSz="1087438" fontAlgn="base">
              <a:spcBef>
                <a:spcPct val="0"/>
              </a:spcBef>
              <a:spcAft>
                <a:spcPct val="0"/>
              </a:spcAft>
              <a:defRPr>
                <a:solidFill>
                  <a:schemeClr val="tx1"/>
                </a:solidFill>
                <a:latin typeface="Arial" charset="0"/>
                <a:ea typeface="宋体" pitchFamily="2" charset="-122"/>
              </a:defRPr>
            </a:lvl6pPr>
            <a:lvl7pPr marL="2262188" defTabSz="1087438" fontAlgn="base">
              <a:spcBef>
                <a:spcPct val="0"/>
              </a:spcBef>
              <a:spcAft>
                <a:spcPct val="0"/>
              </a:spcAft>
              <a:defRPr>
                <a:solidFill>
                  <a:schemeClr val="tx1"/>
                </a:solidFill>
                <a:latin typeface="Arial" charset="0"/>
                <a:ea typeface="宋体" pitchFamily="2" charset="-122"/>
              </a:defRPr>
            </a:lvl7pPr>
            <a:lvl8pPr marL="2719388" defTabSz="1087438" fontAlgn="base">
              <a:spcBef>
                <a:spcPct val="0"/>
              </a:spcBef>
              <a:spcAft>
                <a:spcPct val="0"/>
              </a:spcAft>
              <a:defRPr>
                <a:solidFill>
                  <a:schemeClr val="tx1"/>
                </a:solidFill>
                <a:latin typeface="Arial" charset="0"/>
                <a:ea typeface="宋体" pitchFamily="2" charset="-122"/>
              </a:defRPr>
            </a:lvl8pPr>
            <a:lvl9pPr marL="3176588" defTabSz="1087438" fontAlgn="base">
              <a:spcBef>
                <a:spcPct val="0"/>
              </a:spcBef>
              <a:spcAft>
                <a:spcPct val="0"/>
              </a:spcAft>
              <a:defRPr>
                <a:solidFill>
                  <a:schemeClr val="tx1"/>
                </a:solidFill>
                <a:latin typeface="Arial" charset="0"/>
                <a:ea typeface="宋体" pitchFamily="2" charset="-122"/>
              </a:defRPr>
            </a:lvl9pPr>
          </a:lstStyle>
          <a:p>
            <a:r>
              <a:rPr lang="en-US" altLang="zh-CN" sz="1500">
                <a:solidFill>
                  <a:schemeClr val="bg1"/>
                </a:solidFill>
                <a:latin typeface="方正正中黑简体" pitchFamily="2" charset="-122"/>
                <a:ea typeface="方正正中黑简体" pitchFamily="2" charset="-122"/>
              </a:rPr>
              <a:t>People-oriented, seeking quality, reputation</a:t>
            </a:r>
          </a:p>
        </p:txBody>
      </p:sp>
      <p:pic>
        <p:nvPicPr>
          <p:cNvPr id="98326"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1113" y="1700213"/>
            <a:ext cx="2738437" cy="151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30" name="Picture 2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23425" y="3444875"/>
            <a:ext cx="1800225"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31"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0088" y="4529138"/>
            <a:ext cx="2671762" cy="162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32" name="Picture 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1863" y="4524375"/>
            <a:ext cx="2725737"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33" name="Picture 2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43963" y="4529138"/>
            <a:ext cx="2795587" cy="16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34" name="Picture 3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1188" y="4525963"/>
            <a:ext cx="2514600"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11"/>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8323"/>
                                        </p:tgtEl>
                                        <p:attrNameLst>
                                          <p:attrName>style.visibility</p:attrName>
                                        </p:attrNameLst>
                                      </p:cBhvr>
                                      <p:to>
                                        <p:strVal val="visible"/>
                                      </p:to>
                                    </p:set>
                                    <p:anim calcmode="lin" valueType="num">
                                      <p:cBhvr>
                                        <p:cTn id="7" dur="500" fill="hold"/>
                                        <p:tgtEl>
                                          <p:spTgt spid="983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8323"/>
                                        </p:tgtEl>
                                        <p:attrNameLst>
                                          <p:attrName>ppt_y</p:attrName>
                                        </p:attrNameLst>
                                      </p:cBhvr>
                                      <p:tavLst>
                                        <p:tav tm="0">
                                          <p:val>
                                            <p:strVal val="#ppt_y"/>
                                          </p:val>
                                        </p:tav>
                                        <p:tav tm="100000">
                                          <p:val>
                                            <p:strVal val="#ppt_y"/>
                                          </p:val>
                                        </p:tav>
                                      </p:tavLst>
                                    </p:anim>
                                    <p:anim calcmode="lin" valueType="num">
                                      <p:cBhvr>
                                        <p:cTn id="9" dur="500" fill="hold"/>
                                        <p:tgtEl>
                                          <p:spTgt spid="983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83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8323"/>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98324"/>
                                        </p:tgtEl>
                                        <p:attrNameLst>
                                          <p:attrName>style.visibility</p:attrName>
                                        </p:attrNameLst>
                                      </p:cBhvr>
                                      <p:to>
                                        <p:strVal val="visible"/>
                                      </p:to>
                                    </p:set>
                                    <p:anim calcmode="lin" valueType="num">
                                      <p:cBhvr>
                                        <p:cTn id="14" dur="500" fill="hold"/>
                                        <p:tgtEl>
                                          <p:spTgt spid="9832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8324"/>
                                        </p:tgtEl>
                                        <p:attrNameLst>
                                          <p:attrName>ppt_y</p:attrName>
                                        </p:attrNameLst>
                                      </p:cBhvr>
                                      <p:tavLst>
                                        <p:tav tm="0">
                                          <p:val>
                                            <p:strVal val="#ppt_y"/>
                                          </p:val>
                                        </p:tav>
                                        <p:tav tm="100000">
                                          <p:val>
                                            <p:strVal val="#ppt_y"/>
                                          </p:val>
                                        </p:tav>
                                      </p:tavLst>
                                    </p:anim>
                                    <p:anim calcmode="lin" valueType="num">
                                      <p:cBhvr>
                                        <p:cTn id="16" dur="500" fill="hold"/>
                                        <p:tgtEl>
                                          <p:spTgt spid="9832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83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8324"/>
                                        </p:tgtEl>
                                      </p:cBhvr>
                                    </p:animEffect>
                                  </p:childTnLst>
                                </p:cTn>
                              </p:par>
                              <p:par>
                                <p:cTn id="19" presetID="12" presetClass="entr" presetSubtype="4" fill="hold" nodeType="withEffect">
                                  <p:stCondLst>
                                    <p:cond delay="0"/>
                                  </p:stCondLst>
                                  <p:childTnLst>
                                    <p:set>
                                      <p:cBhvr>
                                        <p:cTn id="20" dur="1" fill="hold">
                                          <p:stCondLst>
                                            <p:cond delay="0"/>
                                          </p:stCondLst>
                                        </p:cTn>
                                        <p:tgtEl>
                                          <p:spTgt spid="98317"/>
                                        </p:tgtEl>
                                        <p:attrNameLst>
                                          <p:attrName>style.visibility</p:attrName>
                                        </p:attrNameLst>
                                      </p:cBhvr>
                                      <p:to>
                                        <p:strVal val="visible"/>
                                      </p:to>
                                    </p:set>
                                    <p:animEffect transition="in" filter="slide(fromBottom)">
                                      <p:cBhvr>
                                        <p:cTn id="21" dur="500"/>
                                        <p:tgtEl>
                                          <p:spTgt spid="98317"/>
                                        </p:tgtEl>
                                      </p:cBhvr>
                                    </p:animEffect>
                                  </p:childTnLst>
                                </p:cTn>
                              </p:par>
                            </p:childTnLst>
                          </p:cTn>
                        </p:par>
                        <p:par>
                          <p:cTn id="22" fill="hold" nodeType="afterGroup">
                            <p:stCondLst>
                              <p:cond delay="2500"/>
                            </p:stCondLst>
                            <p:childTnLst>
                              <p:par>
                                <p:cTn id="23" presetID="26" presetClass="entr" presetSubtype="0" fill="hold" nodeType="afterEffect">
                                  <p:stCondLst>
                                    <p:cond delay="0"/>
                                  </p:stCondLst>
                                  <p:childTnLst>
                                    <p:set>
                                      <p:cBhvr>
                                        <p:cTn id="24" dur="1" fill="hold">
                                          <p:stCondLst>
                                            <p:cond delay="0"/>
                                          </p:stCondLst>
                                        </p:cTn>
                                        <p:tgtEl>
                                          <p:spTgt spid="98318"/>
                                        </p:tgtEl>
                                        <p:attrNameLst>
                                          <p:attrName>style.visibility</p:attrName>
                                        </p:attrNameLst>
                                      </p:cBhvr>
                                      <p:to>
                                        <p:strVal val="visible"/>
                                      </p:to>
                                    </p:set>
                                    <p:animEffect transition="in" filter="wipe(down)">
                                      <p:cBhvr>
                                        <p:cTn id="25" dur="580">
                                          <p:stCondLst>
                                            <p:cond delay="0"/>
                                          </p:stCondLst>
                                        </p:cTn>
                                        <p:tgtEl>
                                          <p:spTgt spid="98318"/>
                                        </p:tgtEl>
                                      </p:cBhvr>
                                    </p:animEffect>
                                    <p:anim calcmode="lin" valueType="num">
                                      <p:cBhvr>
                                        <p:cTn id="26" dur="1822" tmFilter="0,0; 0.14,0.36; 0.43,0.73; 0.71,0.91; 1.0,1.0">
                                          <p:stCondLst>
                                            <p:cond delay="0"/>
                                          </p:stCondLst>
                                        </p:cTn>
                                        <p:tgtEl>
                                          <p:spTgt spid="9831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831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831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831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8318"/>
                                        </p:tgtEl>
                                        <p:attrNameLst>
                                          <p:attrName>ppt_y</p:attrName>
                                        </p:attrNameLst>
                                      </p:cBhvr>
                                      <p:tavLst>
                                        <p:tav tm="0" fmla="#ppt_y-sin(pi*$)/81">
                                          <p:val>
                                            <p:fltVal val="0"/>
                                          </p:val>
                                        </p:tav>
                                        <p:tav tm="100000">
                                          <p:val>
                                            <p:fltVal val="1"/>
                                          </p:val>
                                        </p:tav>
                                      </p:tavLst>
                                    </p:anim>
                                    <p:animScale>
                                      <p:cBhvr>
                                        <p:cTn id="31" dur="26">
                                          <p:stCondLst>
                                            <p:cond delay="650"/>
                                          </p:stCondLst>
                                        </p:cTn>
                                        <p:tgtEl>
                                          <p:spTgt spid="98318"/>
                                        </p:tgtEl>
                                      </p:cBhvr>
                                      <p:to x="100000" y="60000"/>
                                    </p:animScale>
                                    <p:animScale>
                                      <p:cBhvr>
                                        <p:cTn id="32" dur="166" decel="50000">
                                          <p:stCondLst>
                                            <p:cond delay="676"/>
                                          </p:stCondLst>
                                        </p:cTn>
                                        <p:tgtEl>
                                          <p:spTgt spid="98318"/>
                                        </p:tgtEl>
                                      </p:cBhvr>
                                      <p:to x="100000" y="100000"/>
                                    </p:animScale>
                                    <p:animScale>
                                      <p:cBhvr>
                                        <p:cTn id="33" dur="26">
                                          <p:stCondLst>
                                            <p:cond delay="1312"/>
                                          </p:stCondLst>
                                        </p:cTn>
                                        <p:tgtEl>
                                          <p:spTgt spid="98318"/>
                                        </p:tgtEl>
                                      </p:cBhvr>
                                      <p:to x="100000" y="80000"/>
                                    </p:animScale>
                                    <p:animScale>
                                      <p:cBhvr>
                                        <p:cTn id="34" dur="166" decel="50000">
                                          <p:stCondLst>
                                            <p:cond delay="1338"/>
                                          </p:stCondLst>
                                        </p:cTn>
                                        <p:tgtEl>
                                          <p:spTgt spid="98318"/>
                                        </p:tgtEl>
                                      </p:cBhvr>
                                      <p:to x="100000" y="100000"/>
                                    </p:animScale>
                                    <p:animScale>
                                      <p:cBhvr>
                                        <p:cTn id="35" dur="26">
                                          <p:stCondLst>
                                            <p:cond delay="1642"/>
                                          </p:stCondLst>
                                        </p:cTn>
                                        <p:tgtEl>
                                          <p:spTgt spid="98318"/>
                                        </p:tgtEl>
                                      </p:cBhvr>
                                      <p:to x="100000" y="90000"/>
                                    </p:animScale>
                                    <p:animScale>
                                      <p:cBhvr>
                                        <p:cTn id="36" dur="166" decel="50000">
                                          <p:stCondLst>
                                            <p:cond delay="1668"/>
                                          </p:stCondLst>
                                        </p:cTn>
                                        <p:tgtEl>
                                          <p:spTgt spid="98318"/>
                                        </p:tgtEl>
                                      </p:cBhvr>
                                      <p:to x="100000" y="100000"/>
                                    </p:animScale>
                                    <p:animScale>
                                      <p:cBhvr>
                                        <p:cTn id="37" dur="26">
                                          <p:stCondLst>
                                            <p:cond delay="1808"/>
                                          </p:stCondLst>
                                        </p:cTn>
                                        <p:tgtEl>
                                          <p:spTgt spid="98318"/>
                                        </p:tgtEl>
                                      </p:cBhvr>
                                      <p:to x="100000" y="95000"/>
                                    </p:animScale>
                                    <p:animScale>
                                      <p:cBhvr>
                                        <p:cTn id="38" dur="166" decel="50000">
                                          <p:stCondLst>
                                            <p:cond delay="1834"/>
                                          </p:stCondLst>
                                        </p:cTn>
                                        <p:tgtEl>
                                          <p:spTgt spid="98318"/>
                                        </p:tgtEl>
                                      </p:cBhvr>
                                      <p:to x="100000" y="100000"/>
                                    </p:animScale>
                                  </p:childTnLst>
                                </p:cTn>
                              </p:par>
                            </p:childTnLst>
                          </p:cTn>
                        </p:par>
                        <p:par>
                          <p:cTn id="39" fill="hold" nodeType="afterGroup">
                            <p:stCondLst>
                              <p:cond delay="4500"/>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98320"/>
                                        </p:tgtEl>
                                        <p:attrNameLst>
                                          <p:attrName>style.visibility</p:attrName>
                                        </p:attrNameLst>
                                      </p:cBhvr>
                                      <p:to>
                                        <p:strVal val="visible"/>
                                      </p:to>
                                    </p:set>
                                    <p:anim calcmode="lin" valueType="num">
                                      <p:cBhvr>
                                        <p:cTn id="42" dur="500" fill="hold"/>
                                        <p:tgtEl>
                                          <p:spTgt spid="98320"/>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98320"/>
                                        </p:tgtEl>
                                        <p:attrNameLst>
                                          <p:attrName>ppt_y</p:attrName>
                                        </p:attrNameLst>
                                      </p:cBhvr>
                                      <p:tavLst>
                                        <p:tav tm="0">
                                          <p:val>
                                            <p:strVal val="#ppt_y"/>
                                          </p:val>
                                        </p:tav>
                                        <p:tav tm="100000">
                                          <p:val>
                                            <p:strVal val="#ppt_y"/>
                                          </p:val>
                                        </p:tav>
                                      </p:tavLst>
                                    </p:anim>
                                    <p:anim calcmode="lin" valueType="num">
                                      <p:cBhvr>
                                        <p:cTn id="44" dur="500" fill="hold"/>
                                        <p:tgtEl>
                                          <p:spTgt spid="98320"/>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98320"/>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98320"/>
                                        </p:tgtEl>
                                      </p:cBhvr>
                                    </p:animEffect>
                                  </p:childTnLst>
                                </p:cTn>
                              </p:par>
                              <p:par>
                                <p:cTn id="47" presetID="26" presetClass="entr" presetSubtype="0" fill="hold" grpId="0" nodeType="withEffect">
                                  <p:stCondLst>
                                    <p:cond delay="0"/>
                                  </p:stCondLst>
                                  <p:childTnLst>
                                    <p:set>
                                      <p:cBhvr>
                                        <p:cTn id="48" dur="1" fill="hold">
                                          <p:stCondLst>
                                            <p:cond delay="0"/>
                                          </p:stCondLst>
                                        </p:cTn>
                                        <p:tgtEl>
                                          <p:spTgt spid="98321"/>
                                        </p:tgtEl>
                                        <p:attrNameLst>
                                          <p:attrName>style.visibility</p:attrName>
                                        </p:attrNameLst>
                                      </p:cBhvr>
                                      <p:to>
                                        <p:strVal val="visible"/>
                                      </p:to>
                                    </p:set>
                                    <p:animEffect transition="in" filter="wipe(down)">
                                      <p:cBhvr>
                                        <p:cTn id="49" dur="580">
                                          <p:stCondLst>
                                            <p:cond delay="0"/>
                                          </p:stCondLst>
                                        </p:cTn>
                                        <p:tgtEl>
                                          <p:spTgt spid="98321"/>
                                        </p:tgtEl>
                                      </p:cBhvr>
                                    </p:animEffect>
                                    <p:anim calcmode="lin" valueType="num">
                                      <p:cBhvr>
                                        <p:cTn id="50" dur="1822" tmFilter="0,0; 0.14,0.36; 0.43,0.73; 0.71,0.91; 1.0,1.0">
                                          <p:stCondLst>
                                            <p:cond delay="0"/>
                                          </p:stCondLst>
                                        </p:cTn>
                                        <p:tgtEl>
                                          <p:spTgt spid="9832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9832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9832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9832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98321"/>
                                        </p:tgtEl>
                                        <p:attrNameLst>
                                          <p:attrName>ppt_y</p:attrName>
                                        </p:attrNameLst>
                                      </p:cBhvr>
                                      <p:tavLst>
                                        <p:tav tm="0" fmla="#ppt_y-sin(pi*$)/81">
                                          <p:val>
                                            <p:fltVal val="0"/>
                                          </p:val>
                                        </p:tav>
                                        <p:tav tm="100000">
                                          <p:val>
                                            <p:fltVal val="1"/>
                                          </p:val>
                                        </p:tav>
                                      </p:tavLst>
                                    </p:anim>
                                    <p:animScale>
                                      <p:cBhvr>
                                        <p:cTn id="55" dur="26">
                                          <p:stCondLst>
                                            <p:cond delay="650"/>
                                          </p:stCondLst>
                                        </p:cTn>
                                        <p:tgtEl>
                                          <p:spTgt spid="98321"/>
                                        </p:tgtEl>
                                      </p:cBhvr>
                                      <p:to x="100000" y="60000"/>
                                    </p:animScale>
                                    <p:animScale>
                                      <p:cBhvr>
                                        <p:cTn id="56" dur="166" decel="50000">
                                          <p:stCondLst>
                                            <p:cond delay="676"/>
                                          </p:stCondLst>
                                        </p:cTn>
                                        <p:tgtEl>
                                          <p:spTgt spid="98321"/>
                                        </p:tgtEl>
                                      </p:cBhvr>
                                      <p:to x="100000" y="100000"/>
                                    </p:animScale>
                                    <p:animScale>
                                      <p:cBhvr>
                                        <p:cTn id="57" dur="26">
                                          <p:stCondLst>
                                            <p:cond delay="1312"/>
                                          </p:stCondLst>
                                        </p:cTn>
                                        <p:tgtEl>
                                          <p:spTgt spid="98321"/>
                                        </p:tgtEl>
                                      </p:cBhvr>
                                      <p:to x="100000" y="80000"/>
                                    </p:animScale>
                                    <p:animScale>
                                      <p:cBhvr>
                                        <p:cTn id="58" dur="166" decel="50000">
                                          <p:stCondLst>
                                            <p:cond delay="1338"/>
                                          </p:stCondLst>
                                        </p:cTn>
                                        <p:tgtEl>
                                          <p:spTgt spid="98321"/>
                                        </p:tgtEl>
                                      </p:cBhvr>
                                      <p:to x="100000" y="100000"/>
                                    </p:animScale>
                                    <p:animScale>
                                      <p:cBhvr>
                                        <p:cTn id="59" dur="26">
                                          <p:stCondLst>
                                            <p:cond delay="1642"/>
                                          </p:stCondLst>
                                        </p:cTn>
                                        <p:tgtEl>
                                          <p:spTgt spid="98321"/>
                                        </p:tgtEl>
                                      </p:cBhvr>
                                      <p:to x="100000" y="90000"/>
                                    </p:animScale>
                                    <p:animScale>
                                      <p:cBhvr>
                                        <p:cTn id="60" dur="166" decel="50000">
                                          <p:stCondLst>
                                            <p:cond delay="1668"/>
                                          </p:stCondLst>
                                        </p:cTn>
                                        <p:tgtEl>
                                          <p:spTgt spid="98321"/>
                                        </p:tgtEl>
                                      </p:cBhvr>
                                      <p:to x="100000" y="100000"/>
                                    </p:animScale>
                                    <p:animScale>
                                      <p:cBhvr>
                                        <p:cTn id="61" dur="26">
                                          <p:stCondLst>
                                            <p:cond delay="1808"/>
                                          </p:stCondLst>
                                        </p:cTn>
                                        <p:tgtEl>
                                          <p:spTgt spid="98321"/>
                                        </p:tgtEl>
                                      </p:cBhvr>
                                      <p:to x="100000" y="95000"/>
                                    </p:animScale>
                                    <p:animScale>
                                      <p:cBhvr>
                                        <p:cTn id="62" dur="166" decel="50000">
                                          <p:stCondLst>
                                            <p:cond delay="1834"/>
                                          </p:stCondLst>
                                        </p:cTn>
                                        <p:tgtEl>
                                          <p:spTgt spid="98321"/>
                                        </p:tgtEl>
                                      </p:cBhvr>
                                      <p:to x="100000" y="100000"/>
                                    </p:animScale>
                                  </p:childTnLst>
                                </p:cTn>
                              </p:par>
                              <p:par>
                                <p:cTn id="63" presetID="2" presetClass="entr" presetSubtype="2" fill="hold" nodeType="withEffect">
                                  <p:stCondLst>
                                    <p:cond delay="0"/>
                                  </p:stCondLst>
                                  <p:childTnLst>
                                    <p:set>
                                      <p:cBhvr>
                                        <p:cTn id="64" dur="1" fill="hold">
                                          <p:stCondLst>
                                            <p:cond delay="0"/>
                                          </p:stCondLst>
                                        </p:cTn>
                                        <p:tgtEl>
                                          <p:spTgt spid="98326"/>
                                        </p:tgtEl>
                                        <p:attrNameLst>
                                          <p:attrName>style.visibility</p:attrName>
                                        </p:attrNameLst>
                                      </p:cBhvr>
                                      <p:to>
                                        <p:strVal val="visible"/>
                                      </p:to>
                                    </p:set>
                                    <p:anim calcmode="lin" valueType="num">
                                      <p:cBhvr additive="base">
                                        <p:cTn id="65" dur="500" fill="hold"/>
                                        <p:tgtEl>
                                          <p:spTgt spid="98326"/>
                                        </p:tgtEl>
                                        <p:attrNameLst>
                                          <p:attrName>ppt_x</p:attrName>
                                        </p:attrNameLst>
                                      </p:cBhvr>
                                      <p:tavLst>
                                        <p:tav tm="0">
                                          <p:val>
                                            <p:strVal val="1+#ppt_w/2"/>
                                          </p:val>
                                        </p:tav>
                                        <p:tav tm="100000">
                                          <p:val>
                                            <p:strVal val="#ppt_x"/>
                                          </p:val>
                                        </p:tav>
                                      </p:tavLst>
                                    </p:anim>
                                    <p:anim calcmode="lin" valueType="num">
                                      <p:cBhvr additive="base">
                                        <p:cTn id="66" dur="500" fill="hold"/>
                                        <p:tgtEl>
                                          <p:spTgt spid="98326"/>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13750"/>
                            </p:stCondLst>
                            <p:childTnLst>
                              <p:par>
                                <p:cTn id="68" presetID="18" presetClass="entr" presetSubtype="12" fill="hold" nodeType="afterEffect">
                                  <p:stCondLst>
                                    <p:cond delay="0"/>
                                  </p:stCondLst>
                                  <p:childTnLst>
                                    <p:set>
                                      <p:cBhvr>
                                        <p:cTn id="69" dur="1" fill="hold">
                                          <p:stCondLst>
                                            <p:cond delay="0"/>
                                          </p:stCondLst>
                                        </p:cTn>
                                        <p:tgtEl>
                                          <p:spTgt spid="98330"/>
                                        </p:tgtEl>
                                        <p:attrNameLst>
                                          <p:attrName>style.visibility</p:attrName>
                                        </p:attrNameLst>
                                      </p:cBhvr>
                                      <p:to>
                                        <p:strVal val="visible"/>
                                      </p:to>
                                    </p:set>
                                    <p:animEffect transition="in" filter="strips(downLeft)">
                                      <p:cBhvr>
                                        <p:cTn id="70" dur="500"/>
                                        <p:tgtEl>
                                          <p:spTgt spid="98330"/>
                                        </p:tgtEl>
                                      </p:cBhvr>
                                    </p:animEffect>
                                  </p:childTnLst>
                                </p:cTn>
                              </p:par>
                            </p:childTnLst>
                          </p:cTn>
                        </p:par>
                        <p:par>
                          <p:cTn id="71" fill="hold" nodeType="afterGroup">
                            <p:stCondLst>
                              <p:cond delay="14250"/>
                            </p:stCondLst>
                            <p:childTnLst>
                              <p:par>
                                <p:cTn id="72" presetID="2" presetClass="entr" presetSubtype="4" fill="hold" nodeType="afterEffect">
                                  <p:stCondLst>
                                    <p:cond delay="0"/>
                                  </p:stCondLst>
                                  <p:childTnLst>
                                    <p:set>
                                      <p:cBhvr>
                                        <p:cTn id="73" dur="1" fill="hold">
                                          <p:stCondLst>
                                            <p:cond delay="0"/>
                                          </p:stCondLst>
                                        </p:cTn>
                                        <p:tgtEl>
                                          <p:spTgt spid="98334"/>
                                        </p:tgtEl>
                                        <p:attrNameLst>
                                          <p:attrName>style.visibility</p:attrName>
                                        </p:attrNameLst>
                                      </p:cBhvr>
                                      <p:to>
                                        <p:strVal val="visible"/>
                                      </p:to>
                                    </p:set>
                                    <p:anim calcmode="lin" valueType="num">
                                      <p:cBhvr additive="base">
                                        <p:cTn id="74" dur="500" fill="hold"/>
                                        <p:tgtEl>
                                          <p:spTgt spid="98334"/>
                                        </p:tgtEl>
                                        <p:attrNameLst>
                                          <p:attrName>ppt_x</p:attrName>
                                        </p:attrNameLst>
                                      </p:cBhvr>
                                      <p:tavLst>
                                        <p:tav tm="0">
                                          <p:val>
                                            <p:strVal val="#ppt_x"/>
                                          </p:val>
                                        </p:tav>
                                        <p:tav tm="100000">
                                          <p:val>
                                            <p:strVal val="#ppt_x"/>
                                          </p:val>
                                        </p:tav>
                                      </p:tavLst>
                                    </p:anim>
                                    <p:anim calcmode="lin" valueType="num">
                                      <p:cBhvr additive="base">
                                        <p:cTn id="75" dur="500" fill="hold"/>
                                        <p:tgtEl>
                                          <p:spTgt spid="98334"/>
                                        </p:tgtEl>
                                        <p:attrNameLst>
                                          <p:attrName>ppt_y</p:attrName>
                                        </p:attrNameLst>
                                      </p:cBhvr>
                                      <p:tavLst>
                                        <p:tav tm="0">
                                          <p:val>
                                            <p:strVal val="1+#ppt_h/2"/>
                                          </p:val>
                                        </p:tav>
                                        <p:tav tm="100000">
                                          <p:val>
                                            <p:strVal val="#ppt_y"/>
                                          </p:val>
                                        </p:tav>
                                      </p:tavLst>
                                    </p:anim>
                                  </p:childTnLst>
                                </p:cTn>
                              </p:par>
                            </p:childTnLst>
                          </p:cTn>
                        </p:par>
                        <p:par>
                          <p:cTn id="76" fill="hold" nodeType="afterGroup">
                            <p:stCondLst>
                              <p:cond delay="14750"/>
                            </p:stCondLst>
                            <p:childTnLst>
                              <p:par>
                                <p:cTn id="77" presetID="2" presetClass="entr" presetSubtype="4" fill="hold" nodeType="afterEffect">
                                  <p:stCondLst>
                                    <p:cond delay="0"/>
                                  </p:stCondLst>
                                  <p:childTnLst>
                                    <p:set>
                                      <p:cBhvr>
                                        <p:cTn id="78" dur="1" fill="hold">
                                          <p:stCondLst>
                                            <p:cond delay="0"/>
                                          </p:stCondLst>
                                        </p:cTn>
                                        <p:tgtEl>
                                          <p:spTgt spid="98331"/>
                                        </p:tgtEl>
                                        <p:attrNameLst>
                                          <p:attrName>style.visibility</p:attrName>
                                        </p:attrNameLst>
                                      </p:cBhvr>
                                      <p:to>
                                        <p:strVal val="visible"/>
                                      </p:to>
                                    </p:set>
                                    <p:anim calcmode="lin" valueType="num">
                                      <p:cBhvr additive="base">
                                        <p:cTn id="79" dur="500" fill="hold"/>
                                        <p:tgtEl>
                                          <p:spTgt spid="98331"/>
                                        </p:tgtEl>
                                        <p:attrNameLst>
                                          <p:attrName>ppt_x</p:attrName>
                                        </p:attrNameLst>
                                      </p:cBhvr>
                                      <p:tavLst>
                                        <p:tav tm="0">
                                          <p:val>
                                            <p:strVal val="#ppt_x"/>
                                          </p:val>
                                        </p:tav>
                                        <p:tav tm="100000">
                                          <p:val>
                                            <p:strVal val="#ppt_x"/>
                                          </p:val>
                                        </p:tav>
                                      </p:tavLst>
                                    </p:anim>
                                    <p:anim calcmode="lin" valueType="num">
                                      <p:cBhvr additive="base">
                                        <p:cTn id="80" dur="500" fill="hold"/>
                                        <p:tgtEl>
                                          <p:spTgt spid="98331"/>
                                        </p:tgtEl>
                                        <p:attrNameLst>
                                          <p:attrName>ppt_y</p:attrName>
                                        </p:attrNameLst>
                                      </p:cBhvr>
                                      <p:tavLst>
                                        <p:tav tm="0">
                                          <p:val>
                                            <p:strVal val="1+#ppt_h/2"/>
                                          </p:val>
                                        </p:tav>
                                        <p:tav tm="100000">
                                          <p:val>
                                            <p:strVal val="#ppt_y"/>
                                          </p:val>
                                        </p:tav>
                                      </p:tavLst>
                                    </p:anim>
                                  </p:childTnLst>
                                </p:cTn>
                              </p:par>
                            </p:childTnLst>
                          </p:cTn>
                        </p:par>
                        <p:par>
                          <p:cTn id="81" fill="hold" nodeType="afterGroup">
                            <p:stCondLst>
                              <p:cond delay="15250"/>
                            </p:stCondLst>
                            <p:childTnLst>
                              <p:par>
                                <p:cTn id="82" presetID="2" presetClass="entr" presetSubtype="4" fill="hold" nodeType="afterEffect">
                                  <p:stCondLst>
                                    <p:cond delay="0"/>
                                  </p:stCondLst>
                                  <p:childTnLst>
                                    <p:set>
                                      <p:cBhvr>
                                        <p:cTn id="83" dur="1" fill="hold">
                                          <p:stCondLst>
                                            <p:cond delay="0"/>
                                          </p:stCondLst>
                                        </p:cTn>
                                        <p:tgtEl>
                                          <p:spTgt spid="98332"/>
                                        </p:tgtEl>
                                        <p:attrNameLst>
                                          <p:attrName>style.visibility</p:attrName>
                                        </p:attrNameLst>
                                      </p:cBhvr>
                                      <p:to>
                                        <p:strVal val="visible"/>
                                      </p:to>
                                    </p:set>
                                    <p:anim calcmode="lin" valueType="num">
                                      <p:cBhvr additive="base">
                                        <p:cTn id="84" dur="500" fill="hold"/>
                                        <p:tgtEl>
                                          <p:spTgt spid="98332"/>
                                        </p:tgtEl>
                                        <p:attrNameLst>
                                          <p:attrName>ppt_x</p:attrName>
                                        </p:attrNameLst>
                                      </p:cBhvr>
                                      <p:tavLst>
                                        <p:tav tm="0">
                                          <p:val>
                                            <p:strVal val="#ppt_x"/>
                                          </p:val>
                                        </p:tav>
                                        <p:tav tm="100000">
                                          <p:val>
                                            <p:strVal val="#ppt_x"/>
                                          </p:val>
                                        </p:tav>
                                      </p:tavLst>
                                    </p:anim>
                                    <p:anim calcmode="lin" valueType="num">
                                      <p:cBhvr additive="base">
                                        <p:cTn id="85" dur="500" fill="hold"/>
                                        <p:tgtEl>
                                          <p:spTgt spid="98332"/>
                                        </p:tgtEl>
                                        <p:attrNameLst>
                                          <p:attrName>ppt_y</p:attrName>
                                        </p:attrNameLst>
                                      </p:cBhvr>
                                      <p:tavLst>
                                        <p:tav tm="0">
                                          <p:val>
                                            <p:strVal val="1+#ppt_h/2"/>
                                          </p:val>
                                        </p:tav>
                                        <p:tav tm="100000">
                                          <p:val>
                                            <p:strVal val="#ppt_y"/>
                                          </p:val>
                                        </p:tav>
                                      </p:tavLst>
                                    </p:anim>
                                  </p:childTnLst>
                                </p:cTn>
                              </p:par>
                            </p:childTnLst>
                          </p:cTn>
                        </p:par>
                        <p:par>
                          <p:cTn id="86" fill="hold" nodeType="afterGroup">
                            <p:stCondLst>
                              <p:cond delay="15750"/>
                            </p:stCondLst>
                            <p:childTnLst>
                              <p:par>
                                <p:cTn id="87" presetID="2" presetClass="entr" presetSubtype="4" fill="hold" nodeType="afterEffect">
                                  <p:stCondLst>
                                    <p:cond delay="0"/>
                                  </p:stCondLst>
                                  <p:childTnLst>
                                    <p:set>
                                      <p:cBhvr>
                                        <p:cTn id="88" dur="1" fill="hold">
                                          <p:stCondLst>
                                            <p:cond delay="0"/>
                                          </p:stCondLst>
                                        </p:cTn>
                                        <p:tgtEl>
                                          <p:spTgt spid="98333"/>
                                        </p:tgtEl>
                                        <p:attrNameLst>
                                          <p:attrName>style.visibility</p:attrName>
                                        </p:attrNameLst>
                                      </p:cBhvr>
                                      <p:to>
                                        <p:strVal val="visible"/>
                                      </p:to>
                                    </p:set>
                                    <p:anim calcmode="lin" valueType="num">
                                      <p:cBhvr additive="base">
                                        <p:cTn id="89" dur="500" fill="hold"/>
                                        <p:tgtEl>
                                          <p:spTgt spid="98333"/>
                                        </p:tgtEl>
                                        <p:attrNameLst>
                                          <p:attrName>ppt_x</p:attrName>
                                        </p:attrNameLst>
                                      </p:cBhvr>
                                      <p:tavLst>
                                        <p:tav tm="0">
                                          <p:val>
                                            <p:strVal val="#ppt_x"/>
                                          </p:val>
                                        </p:tav>
                                        <p:tav tm="100000">
                                          <p:val>
                                            <p:strVal val="#ppt_x"/>
                                          </p:val>
                                        </p:tav>
                                      </p:tavLst>
                                    </p:anim>
                                    <p:anim calcmode="lin" valueType="num">
                                      <p:cBhvr additive="base">
                                        <p:cTn id="90" dur="500" fill="hold"/>
                                        <p:tgtEl>
                                          <p:spTgt spid="98333"/>
                                        </p:tgtEl>
                                        <p:attrNameLst>
                                          <p:attrName>ppt_y</p:attrName>
                                        </p:attrNameLst>
                                      </p:cBhvr>
                                      <p:tavLst>
                                        <p:tav tm="0">
                                          <p:val>
                                            <p:strVal val="1+#ppt_h/2"/>
                                          </p:val>
                                        </p:tav>
                                        <p:tav tm="100000">
                                          <p:val>
                                            <p:strVal val="#ppt_y"/>
                                          </p:val>
                                        </p:tav>
                                      </p:tavLst>
                                    </p:anim>
                                  </p:childTnLst>
                                </p:cTn>
                              </p:par>
                            </p:childTnLst>
                          </p:cTn>
                        </p:par>
                        <p:par>
                          <p:cTn id="91" fill="hold">
                            <p:stCondLst>
                              <p:cond delay="16250"/>
                            </p:stCondLst>
                            <p:childTnLst>
                              <p:par>
                                <p:cTn id="92" presetID="42" presetClass="entr" presetSubtype="0" fill="hold" grpId="0" nodeType="after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fade">
                                      <p:cBhvr>
                                        <p:cTn id="94" dur="1000"/>
                                        <p:tgtEl>
                                          <p:spTgt spid="14"/>
                                        </p:tgtEl>
                                      </p:cBhvr>
                                    </p:animEffect>
                                    <p:anim calcmode="lin" valueType="num">
                                      <p:cBhvr>
                                        <p:cTn id="95" dur="1000" fill="hold"/>
                                        <p:tgtEl>
                                          <p:spTgt spid="14"/>
                                        </p:tgtEl>
                                        <p:attrNameLst>
                                          <p:attrName>ppt_x</p:attrName>
                                        </p:attrNameLst>
                                      </p:cBhvr>
                                      <p:tavLst>
                                        <p:tav tm="0">
                                          <p:val>
                                            <p:strVal val="#ppt_x"/>
                                          </p:val>
                                        </p:tav>
                                        <p:tav tm="100000">
                                          <p:val>
                                            <p:strVal val="#ppt_x"/>
                                          </p:val>
                                        </p:tav>
                                      </p:tavLst>
                                    </p:anim>
                                    <p:anim calcmode="lin" valueType="num">
                                      <p:cBhvr>
                                        <p:cTn id="9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0" grpId="0"/>
      <p:bldP spid="98321" grpId="0"/>
      <p:bldP spid="9832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53"/>
          <p:cNvSpPr>
            <a:spLocks noChangeArrowheads="1"/>
          </p:cNvSpPr>
          <p:nvPr/>
        </p:nvSpPr>
        <p:spPr bwMode="auto">
          <a:xfrm>
            <a:off x="5580125" y="1255394"/>
            <a:ext cx="1293393" cy="1294297"/>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Oval 53"/>
          <p:cNvSpPr>
            <a:spLocks noChangeArrowheads="1"/>
          </p:cNvSpPr>
          <p:nvPr/>
        </p:nvSpPr>
        <p:spPr bwMode="auto">
          <a:xfrm>
            <a:off x="7170800" y="1255394"/>
            <a:ext cx="1293393" cy="1294297"/>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Oval 53"/>
          <p:cNvSpPr>
            <a:spLocks noChangeArrowheads="1"/>
          </p:cNvSpPr>
          <p:nvPr/>
        </p:nvSpPr>
        <p:spPr bwMode="auto">
          <a:xfrm>
            <a:off x="8732900" y="1255394"/>
            <a:ext cx="1293393" cy="1294297"/>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Oval 53"/>
          <p:cNvSpPr>
            <a:spLocks noChangeArrowheads="1"/>
          </p:cNvSpPr>
          <p:nvPr/>
        </p:nvSpPr>
        <p:spPr bwMode="auto">
          <a:xfrm>
            <a:off x="10361675" y="1255394"/>
            <a:ext cx="1293393" cy="1294297"/>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5248" name="Text Box 16"/>
          <p:cNvSpPr txBox="1">
            <a:spLocks noChangeArrowheads="1"/>
          </p:cNvSpPr>
          <p:nvPr/>
        </p:nvSpPr>
        <p:spPr bwMode="auto">
          <a:xfrm>
            <a:off x="7310438" y="1689100"/>
            <a:ext cx="10810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3200">
                <a:solidFill>
                  <a:srgbClr val="006CB8"/>
                </a:solidFill>
                <a:ea typeface="方正正中黑简体" pitchFamily="2" charset="-122"/>
              </a:rPr>
              <a:t>正直</a:t>
            </a:r>
          </a:p>
        </p:txBody>
      </p:sp>
      <p:sp>
        <p:nvSpPr>
          <p:cNvPr id="95249" name="Rectangle 17"/>
          <p:cNvSpPr>
            <a:spLocks noChangeArrowheads="1"/>
          </p:cNvSpPr>
          <p:nvPr/>
        </p:nvSpPr>
        <p:spPr bwMode="auto">
          <a:xfrm>
            <a:off x="5737225" y="1677988"/>
            <a:ext cx="9969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200">
                <a:solidFill>
                  <a:srgbClr val="006CB8"/>
                </a:solidFill>
                <a:ea typeface="方正正中黑简体" pitchFamily="2" charset="-122"/>
              </a:rPr>
              <a:t>简单</a:t>
            </a:r>
          </a:p>
        </p:txBody>
      </p:sp>
      <p:sp>
        <p:nvSpPr>
          <p:cNvPr id="95250" name="Rectangle 18"/>
          <p:cNvSpPr>
            <a:spLocks noChangeArrowheads="1"/>
          </p:cNvSpPr>
          <p:nvPr/>
        </p:nvSpPr>
        <p:spPr bwMode="auto">
          <a:xfrm>
            <a:off x="8904288" y="1689100"/>
            <a:ext cx="996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200">
                <a:solidFill>
                  <a:srgbClr val="006CB8"/>
                </a:solidFill>
                <a:ea typeface="方正正中黑简体" pitchFamily="2" charset="-122"/>
              </a:rPr>
              <a:t>创新</a:t>
            </a:r>
          </a:p>
        </p:txBody>
      </p:sp>
      <p:sp>
        <p:nvSpPr>
          <p:cNvPr id="95251" name="Rectangle 19"/>
          <p:cNvSpPr>
            <a:spLocks noChangeArrowheads="1"/>
          </p:cNvSpPr>
          <p:nvPr/>
        </p:nvSpPr>
        <p:spPr bwMode="auto">
          <a:xfrm>
            <a:off x="10487025" y="1697038"/>
            <a:ext cx="9969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200">
                <a:solidFill>
                  <a:srgbClr val="006CB8"/>
                </a:solidFill>
                <a:ea typeface="方正正中黑简体" pitchFamily="2" charset="-122"/>
              </a:rPr>
              <a:t>极致</a:t>
            </a:r>
          </a:p>
        </p:txBody>
      </p:sp>
      <p:sp>
        <p:nvSpPr>
          <p:cNvPr id="95252" name="Text Box 20"/>
          <p:cNvSpPr txBox="1">
            <a:spLocks noChangeArrowheads="1"/>
          </p:cNvSpPr>
          <p:nvPr/>
        </p:nvSpPr>
        <p:spPr bwMode="auto">
          <a:xfrm>
            <a:off x="5807075" y="2708275"/>
            <a:ext cx="6048375"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400" b="1">
                <a:latin typeface="微软雅黑" pitchFamily="34" charset="-122"/>
                <a:ea typeface="微软雅黑" pitchFamily="34" charset="-122"/>
              </a:rPr>
              <a:t>简单：</a:t>
            </a:r>
            <a:r>
              <a:rPr lang="zh-CN" altLang="en-US" sz="1400">
                <a:latin typeface="微软雅黑" pitchFamily="34" charset="-122"/>
                <a:ea typeface="微软雅黑" pitchFamily="34" charset="-122"/>
              </a:rPr>
              <a:t>人与人之间交流的简单，追求设计产品的简单。</a:t>
            </a:r>
            <a:endParaRPr lang="zh-CN" altLang="en-US" sz="1400" b="1">
              <a:latin typeface="微软雅黑" pitchFamily="34" charset="-122"/>
              <a:ea typeface="微软雅黑" pitchFamily="34" charset="-122"/>
            </a:endParaRPr>
          </a:p>
          <a:p>
            <a:pPr>
              <a:lnSpc>
                <a:spcPct val="120000"/>
              </a:lnSpc>
            </a:pPr>
            <a:r>
              <a:rPr lang="zh-CN" altLang="en-US" sz="1400" b="1">
                <a:latin typeface="微软雅黑" pitchFamily="34" charset="-122"/>
                <a:ea typeface="微软雅黑" pitchFamily="34" charset="-122"/>
              </a:rPr>
              <a:t>正直：</a:t>
            </a:r>
            <a:r>
              <a:rPr lang="zh-CN" altLang="en-US" sz="1400">
                <a:latin typeface="微软雅黑" pitchFamily="34" charset="-122"/>
                <a:ea typeface="微软雅黑" pitchFamily="34" charset="-122"/>
              </a:rPr>
              <a:t>信守承诺，做正直的事，做正直的人。</a:t>
            </a:r>
            <a:endParaRPr lang="zh-CN" altLang="en-US" sz="1400" b="1">
              <a:latin typeface="微软雅黑" pitchFamily="34" charset="-122"/>
              <a:ea typeface="微软雅黑" pitchFamily="34" charset="-122"/>
            </a:endParaRPr>
          </a:p>
          <a:p>
            <a:pPr>
              <a:lnSpc>
                <a:spcPct val="120000"/>
              </a:lnSpc>
            </a:pPr>
            <a:r>
              <a:rPr lang="zh-CN" altLang="en-US" sz="1400" b="1">
                <a:latin typeface="微软雅黑" pitchFamily="34" charset="-122"/>
                <a:ea typeface="微软雅黑" pitchFamily="34" charset="-122"/>
              </a:rPr>
              <a:t>创新：</a:t>
            </a:r>
            <a:r>
              <a:rPr lang="zh-CN" altLang="en-US" sz="1400">
                <a:latin typeface="微软雅黑" pitchFamily="34" charset="-122"/>
                <a:ea typeface="微软雅黑" pitchFamily="34" charset="-122"/>
              </a:rPr>
              <a:t>创新是进步的灵魂，勇与尝试，大胆想象。</a:t>
            </a:r>
            <a:endParaRPr lang="zh-CN" altLang="en-US" sz="1400" b="1">
              <a:latin typeface="微软雅黑" pitchFamily="34" charset="-122"/>
              <a:ea typeface="微软雅黑" pitchFamily="34" charset="-122"/>
            </a:endParaRPr>
          </a:p>
          <a:p>
            <a:pPr>
              <a:lnSpc>
                <a:spcPct val="120000"/>
              </a:lnSpc>
            </a:pPr>
            <a:r>
              <a:rPr lang="zh-CN" altLang="en-US" sz="1400" b="1">
                <a:latin typeface="微软雅黑" pitchFamily="34" charset="-122"/>
                <a:ea typeface="微软雅黑" pitchFamily="34" charset="-122"/>
              </a:rPr>
              <a:t>极致：</a:t>
            </a:r>
            <a:r>
              <a:rPr lang="zh-CN" altLang="en-US" sz="1400">
                <a:latin typeface="微软雅黑" pitchFamily="34" charset="-122"/>
                <a:ea typeface="微软雅黑" pitchFamily="34" charset="-122"/>
              </a:rPr>
              <a:t>从优秀走向卓越，不断超越，锐意进取。</a:t>
            </a:r>
            <a:endParaRPr lang="zh-CN" altLang="en-US" sz="1400" b="1">
              <a:latin typeface="微软雅黑" pitchFamily="34" charset="-122"/>
              <a:ea typeface="微软雅黑" pitchFamily="34" charset="-122"/>
            </a:endParaRPr>
          </a:p>
          <a:p>
            <a:pPr>
              <a:lnSpc>
                <a:spcPct val="120000"/>
              </a:lnSpc>
            </a:pPr>
            <a:r>
              <a:rPr lang="zh-CN" altLang="en-US" sz="1400" b="1">
                <a:latin typeface="微软雅黑" pitchFamily="34" charset="-122"/>
                <a:ea typeface="微软雅黑" pitchFamily="34" charset="-122"/>
              </a:rPr>
              <a:t>成长：</a:t>
            </a:r>
            <a:r>
              <a:rPr lang="zh-CN" altLang="en-US" sz="1400">
                <a:latin typeface="微软雅黑" pitchFamily="34" charset="-122"/>
                <a:ea typeface="微软雅黑" pitchFamily="34" charset="-122"/>
              </a:rPr>
              <a:t>广阔的成长空间，让成长进步贯穿</a:t>
            </a:r>
            <a:r>
              <a:rPr lang="en-US" altLang="zh-CN" sz="1400">
                <a:latin typeface="微软雅黑" pitchFamily="34" charset="-122"/>
                <a:ea typeface="微软雅黑" pitchFamily="34" charset="-122"/>
              </a:rPr>
              <a:t>XXXXX</a:t>
            </a:r>
            <a:r>
              <a:rPr lang="zh-CN" altLang="en-US" sz="1400">
                <a:latin typeface="微软雅黑" pitchFamily="34" charset="-122"/>
                <a:ea typeface="微软雅黑" pitchFamily="34" charset="-122"/>
              </a:rPr>
              <a:t>每一天。</a:t>
            </a:r>
          </a:p>
          <a:p>
            <a:pPr>
              <a:lnSpc>
                <a:spcPct val="120000"/>
              </a:lnSpc>
            </a:pPr>
            <a:r>
              <a:rPr lang="zh-CN" altLang="en-US" sz="1400">
                <a:latin typeface="微软雅黑" pitchFamily="34" charset="-122"/>
                <a:ea typeface="微软雅黑" pitchFamily="34" charset="-122"/>
              </a:rPr>
              <a:t>       我们是一支专业的团队。我们的成员拥有多年的信息安全专业技术背景，来自国内知名安全公司的一线骨干。</a:t>
            </a:r>
          </a:p>
          <a:p>
            <a:pPr>
              <a:lnSpc>
                <a:spcPct val="120000"/>
              </a:lnSpc>
            </a:pPr>
            <a:r>
              <a:rPr lang="zh-CN" altLang="en-US" sz="1400">
                <a:latin typeface="微软雅黑" pitchFamily="34" charset="-122"/>
                <a:ea typeface="微软雅黑" pitchFamily="34" charset="-122"/>
              </a:rPr>
              <a:t>我们是一支年轻的团队。我们的平均年龄仅有</a:t>
            </a:r>
            <a:r>
              <a:rPr lang="en-US" altLang="zh-CN" sz="1400">
                <a:latin typeface="微软雅黑" pitchFamily="34" charset="-122"/>
                <a:ea typeface="微软雅黑" pitchFamily="34" charset="-122"/>
              </a:rPr>
              <a:t>26</a:t>
            </a:r>
            <a:r>
              <a:rPr lang="zh-CN" altLang="en-US" sz="1400">
                <a:latin typeface="微软雅黑" pitchFamily="34" charset="-122"/>
                <a:ea typeface="微软雅黑" pitchFamily="34" charset="-122"/>
              </a:rPr>
              <a:t>岁，充满了朝气和创新精神。</a:t>
            </a:r>
          </a:p>
          <a:p>
            <a:pPr>
              <a:lnSpc>
                <a:spcPct val="120000"/>
              </a:lnSpc>
            </a:pPr>
            <a:r>
              <a:rPr lang="zh-CN" altLang="en-US" sz="1400">
                <a:latin typeface="微软雅黑" pitchFamily="34" charset="-122"/>
                <a:ea typeface="微软雅黑" pitchFamily="34" charset="-122"/>
              </a:rPr>
              <a:t>       我们是一支专注的团队。我们坚信，安全的品牌源自客户的信任。只有专注，才能做好安全。</a:t>
            </a:r>
          </a:p>
          <a:p>
            <a:pPr>
              <a:lnSpc>
                <a:spcPct val="120000"/>
              </a:lnSpc>
            </a:pPr>
            <a:r>
              <a:rPr lang="zh-CN" altLang="en-US" sz="1400">
                <a:latin typeface="微软雅黑" pitchFamily="34" charset="-122"/>
                <a:ea typeface="微软雅黑" pitchFamily="34" charset="-122"/>
              </a:rPr>
              <a:t>       我们是一支有梦想的团队。我们来自五湖四海，因为一个共同的梦想：做一家真正优秀的信息安全企业，为客户提供最可靠的互联网安全防护。</a:t>
            </a:r>
          </a:p>
        </p:txBody>
      </p:sp>
      <p:pic>
        <p:nvPicPr>
          <p:cNvPr id="95253" name="Picture 2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8563" y="2060575"/>
            <a:ext cx="360045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5254" name="组合 4"/>
          <p:cNvGrpSpPr>
            <a:grpSpLocks/>
          </p:cNvGrpSpPr>
          <p:nvPr/>
        </p:nvGrpSpPr>
        <p:grpSpPr bwMode="auto">
          <a:xfrm>
            <a:off x="550863" y="1341438"/>
            <a:ext cx="4826000" cy="4819650"/>
            <a:chOff x="3733576" y="3930057"/>
            <a:chExt cx="1800000" cy="1800000"/>
          </a:xfrm>
        </p:grpSpPr>
        <p:sp>
          <p:nvSpPr>
            <p:cNvPr id="6" name="椭圆 5"/>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7" name="任意多边形 6"/>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椭圆 7"/>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sp>
        <p:nvSpPr>
          <p:cNvPr id="95262" name="Rectangle 30"/>
          <p:cNvSpPr>
            <a:spLocks noChangeArrowheads="1"/>
          </p:cNvSpPr>
          <p:nvPr/>
        </p:nvSpPr>
        <p:spPr bwMode="auto">
          <a:xfrm>
            <a:off x="365125" y="333375"/>
            <a:ext cx="1708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团队精神</a:t>
            </a:r>
          </a:p>
        </p:txBody>
      </p:sp>
      <p:sp>
        <p:nvSpPr>
          <p:cNvPr id="95263" name="Rectangle 31"/>
          <p:cNvSpPr>
            <a:spLocks noChangeArrowheads="1"/>
          </p:cNvSpPr>
          <p:nvPr/>
        </p:nvSpPr>
        <p:spPr bwMode="auto">
          <a:xfrm>
            <a:off x="1990725" y="476250"/>
            <a:ext cx="993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Team</a:t>
            </a:r>
          </a:p>
        </p:txBody>
      </p:sp>
      <p:pic>
        <p:nvPicPr>
          <p:cNvPr id="95264" name="Picture 3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500" y="5445125"/>
            <a:ext cx="1152525"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65" name="Picture 3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1488" y="2838450"/>
            <a:ext cx="1152525"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6"/>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5262"/>
                                        </p:tgtEl>
                                        <p:attrNameLst>
                                          <p:attrName>style.visibility</p:attrName>
                                        </p:attrNameLst>
                                      </p:cBhvr>
                                      <p:to>
                                        <p:strVal val="visible"/>
                                      </p:to>
                                    </p:set>
                                    <p:anim calcmode="lin" valueType="num">
                                      <p:cBhvr>
                                        <p:cTn id="7" dur="500" fill="hold"/>
                                        <p:tgtEl>
                                          <p:spTgt spid="9526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5262"/>
                                        </p:tgtEl>
                                        <p:attrNameLst>
                                          <p:attrName>ppt_y</p:attrName>
                                        </p:attrNameLst>
                                      </p:cBhvr>
                                      <p:tavLst>
                                        <p:tav tm="0">
                                          <p:val>
                                            <p:strVal val="#ppt_y"/>
                                          </p:val>
                                        </p:tav>
                                        <p:tav tm="100000">
                                          <p:val>
                                            <p:strVal val="#ppt_y"/>
                                          </p:val>
                                        </p:tav>
                                      </p:tavLst>
                                    </p:anim>
                                    <p:anim calcmode="lin" valueType="num">
                                      <p:cBhvr>
                                        <p:cTn id="9" dur="500" fill="hold"/>
                                        <p:tgtEl>
                                          <p:spTgt spid="9526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526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526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95263"/>
                                        </p:tgtEl>
                                        <p:attrNameLst>
                                          <p:attrName>style.visibility</p:attrName>
                                        </p:attrNameLst>
                                      </p:cBhvr>
                                      <p:to>
                                        <p:strVal val="visible"/>
                                      </p:to>
                                    </p:set>
                                    <p:anim calcmode="lin" valueType="num">
                                      <p:cBhvr>
                                        <p:cTn id="14" dur="500" fill="hold"/>
                                        <p:tgtEl>
                                          <p:spTgt spid="9526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5263"/>
                                        </p:tgtEl>
                                        <p:attrNameLst>
                                          <p:attrName>ppt_y</p:attrName>
                                        </p:attrNameLst>
                                      </p:cBhvr>
                                      <p:tavLst>
                                        <p:tav tm="0">
                                          <p:val>
                                            <p:strVal val="#ppt_y"/>
                                          </p:val>
                                        </p:tav>
                                        <p:tav tm="100000">
                                          <p:val>
                                            <p:strVal val="#ppt_y"/>
                                          </p:val>
                                        </p:tav>
                                      </p:tavLst>
                                    </p:anim>
                                    <p:anim calcmode="lin" valueType="num">
                                      <p:cBhvr>
                                        <p:cTn id="16" dur="500" fill="hold"/>
                                        <p:tgtEl>
                                          <p:spTgt spid="9526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526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5263"/>
                                        </p:tgtEl>
                                      </p:cBhvr>
                                    </p:animEffect>
                                  </p:childTnLst>
                                </p:cTn>
                              </p:par>
                            </p:childTnLst>
                          </p:cTn>
                        </p:par>
                        <p:par>
                          <p:cTn id="19" fill="hold" nodeType="afterGroup">
                            <p:stCondLst>
                              <p:cond delay="650"/>
                            </p:stCondLst>
                            <p:childTnLst>
                              <p:par>
                                <p:cTn id="20" presetID="52" presetClass="entr" presetSubtype="0" fill="hold" nodeType="afterEffect">
                                  <p:stCondLst>
                                    <p:cond delay="0"/>
                                  </p:stCondLst>
                                  <p:childTnLst>
                                    <p:set>
                                      <p:cBhvr>
                                        <p:cTn id="21" dur="1" fill="hold">
                                          <p:stCondLst>
                                            <p:cond delay="0"/>
                                          </p:stCondLst>
                                        </p:cTn>
                                        <p:tgtEl>
                                          <p:spTgt spid="95254"/>
                                        </p:tgtEl>
                                        <p:attrNameLst>
                                          <p:attrName>style.visibility</p:attrName>
                                        </p:attrNameLst>
                                      </p:cBhvr>
                                      <p:to>
                                        <p:strVal val="visible"/>
                                      </p:to>
                                    </p:set>
                                    <p:animScale>
                                      <p:cBhvr>
                                        <p:cTn id="22" dur="1000" decel="50000" fill="hold">
                                          <p:stCondLst>
                                            <p:cond delay="0"/>
                                          </p:stCondLst>
                                        </p:cTn>
                                        <p:tgtEl>
                                          <p:spTgt spid="952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5254"/>
                                        </p:tgtEl>
                                        <p:attrNameLst>
                                          <p:attrName>ppt_x</p:attrName>
                                          <p:attrName>ppt_y</p:attrName>
                                        </p:attrNameLst>
                                      </p:cBhvr>
                                    </p:animMotion>
                                    <p:animEffect transition="in" filter="fade">
                                      <p:cBhvr>
                                        <p:cTn id="24" dur="1000"/>
                                        <p:tgtEl>
                                          <p:spTgt spid="95254"/>
                                        </p:tgtEl>
                                      </p:cBhvr>
                                    </p:animEffect>
                                  </p:childTnLst>
                                </p:cTn>
                              </p:par>
                            </p:childTnLst>
                          </p:cTn>
                        </p:par>
                        <p:par>
                          <p:cTn id="25" fill="hold" nodeType="afterGroup">
                            <p:stCondLst>
                              <p:cond delay="1650"/>
                            </p:stCondLst>
                            <p:childTnLst>
                              <p:par>
                                <p:cTn id="26" presetID="52" presetClass="entr" presetSubtype="0" fill="hold" nodeType="afterEffect">
                                  <p:stCondLst>
                                    <p:cond delay="0"/>
                                  </p:stCondLst>
                                  <p:childTnLst>
                                    <p:set>
                                      <p:cBhvr>
                                        <p:cTn id="27" dur="1" fill="hold">
                                          <p:stCondLst>
                                            <p:cond delay="0"/>
                                          </p:stCondLst>
                                        </p:cTn>
                                        <p:tgtEl>
                                          <p:spTgt spid="95253"/>
                                        </p:tgtEl>
                                        <p:attrNameLst>
                                          <p:attrName>style.visibility</p:attrName>
                                        </p:attrNameLst>
                                      </p:cBhvr>
                                      <p:to>
                                        <p:strVal val="visible"/>
                                      </p:to>
                                    </p:set>
                                    <p:animScale>
                                      <p:cBhvr>
                                        <p:cTn id="28" dur="1000" decel="50000" fill="hold">
                                          <p:stCondLst>
                                            <p:cond delay="0"/>
                                          </p:stCondLst>
                                        </p:cTn>
                                        <p:tgtEl>
                                          <p:spTgt spid="952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95253"/>
                                        </p:tgtEl>
                                        <p:attrNameLst>
                                          <p:attrName>ppt_x</p:attrName>
                                          <p:attrName>ppt_y</p:attrName>
                                        </p:attrNameLst>
                                      </p:cBhvr>
                                    </p:animMotion>
                                    <p:animEffect transition="in" filter="fade">
                                      <p:cBhvr>
                                        <p:cTn id="30" dur="1000"/>
                                        <p:tgtEl>
                                          <p:spTgt spid="95253"/>
                                        </p:tgtEl>
                                      </p:cBhvr>
                                    </p:animEffect>
                                  </p:childTnLst>
                                </p:cTn>
                              </p:par>
                            </p:childTnLst>
                          </p:cTn>
                        </p:par>
                        <p:par>
                          <p:cTn id="31" fill="hold" nodeType="afterGroup">
                            <p:stCondLst>
                              <p:cond delay="2650"/>
                            </p:stCondLst>
                            <p:childTnLst>
                              <p:par>
                                <p:cTn id="32" presetID="18" presetClass="entr" presetSubtype="12"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strips(downLeft)">
                                      <p:cBhvr>
                                        <p:cTn id="34" dur="500"/>
                                        <p:tgtEl>
                                          <p:spTgt spid="17"/>
                                        </p:tgtEl>
                                      </p:cBhvr>
                                    </p:animEffect>
                                  </p:childTnLst>
                                </p:cTn>
                              </p:par>
                              <p:par>
                                <p:cTn id="35" presetID="18" presetClass="entr" presetSubtype="9"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strips(upLeft)">
                                      <p:cBhvr>
                                        <p:cTn id="37" dur="500"/>
                                        <p:tgtEl>
                                          <p:spTgt spid="2"/>
                                        </p:tgtEl>
                                      </p:cBhvr>
                                    </p:animEffect>
                                  </p:childTnLst>
                                </p:cTn>
                              </p:par>
                              <p:par>
                                <p:cTn id="38" presetID="18" presetClass="entr" presetSubtype="6"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strips(downRight)">
                                      <p:cBhvr>
                                        <p:cTn id="40" dur="500"/>
                                        <p:tgtEl>
                                          <p:spTgt spid="3"/>
                                        </p:tgtEl>
                                      </p:cBhvr>
                                    </p:animEffect>
                                  </p:childTnLst>
                                </p:cTn>
                              </p:par>
                              <p:par>
                                <p:cTn id="41" presetID="18" presetClass="entr" presetSubtype="3"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strips(upRight)">
                                      <p:cBhvr>
                                        <p:cTn id="43" dur="500"/>
                                        <p:tgtEl>
                                          <p:spTgt spid="4"/>
                                        </p:tgtEl>
                                      </p:cBhvr>
                                    </p:animEffect>
                                  </p:childTnLst>
                                </p:cTn>
                              </p:par>
                              <p:par>
                                <p:cTn id="44" presetID="29" presetClass="entr" presetSubtype="0" fill="hold" nodeType="withEffect">
                                  <p:stCondLst>
                                    <p:cond delay="0"/>
                                  </p:stCondLst>
                                  <p:childTnLst>
                                    <p:set>
                                      <p:cBhvr>
                                        <p:cTn id="45" dur="1" fill="hold">
                                          <p:stCondLst>
                                            <p:cond delay="0"/>
                                          </p:stCondLst>
                                        </p:cTn>
                                        <p:tgtEl>
                                          <p:spTgt spid="95264"/>
                                        </p:tgtEl>
                                        <p:attrNameLst>
                                          <p:attrName>style.visibility</p:attrName>
                                        </p:attrNameLst>
                                      </p:cBhvr>
                                      <p:to>
                                        <p:strVal val="visible"/>
                                      </p:to>
                                    </p:set>
                                    <p:anim calcmode="lin" valueType="num">
                                      <p:cBhvr>
                                        <p:cTn id="46" dur="500" fill="hold"/>
                                        <p:tgtEl>
                                          <p:spTgt spid="95264"/>
                                        </p:tgtEl>
                                        <p:attrNameLst>
                                          <p:attrName>ppt_x</p:attrName>
                                        </p:attrNameLst>
                                      </p:cBhvr>
                                      <p:tavLst>
                                        <p:tav tm="0">
                                          <p:val>
                                            <p:strVal val="#ppt_x-.2"/>
                                          </p:val>
                                        </p:tav>
                                        <p:tav tm="100000">
                                          <p:val>
                                            <p:strVal val="#ppt_x"/>
                                          </p:val>
                                        </p:tav>
                                      </p:tavLst>
                                    </p:anim>
                                    <p:anim calcmode="lin" valueType="num">
                                      <p:cBhvr>
                                        <p:cTn id="47" dur="500" fill="hold"/>
                                        <p:tgtEl>
                                          <p:spTgt spid="95264"/>
                                        </p:tgtEl>
                                        <p:attrNameLst>
                                          <p:attrName>ppt_y</p:attrName>
                                        </p:attrNameLst>
                                      </p:cBhvr>
                                      <p:tavLst>
                                        <p:tav tm="0">
                                          <p:val>
                                            <p:strVal val="#ppt_y"/>
                                          </p:val>
                                        </p:tav>
                                        <p:tav tm="100000">
                                          <p:val>
                                            <p:strVal val="#ppt_y"/>
                                          </p:val>
                                        </p:tav>
                                      </p:tavLst>
                                    </p:anim>
                                    <p:animEffect transition="in" filter="wipe(right)" prLst="gradientSize: 0.1">
                                      <p:cBhvr>
                                        <p:cTn id="48" dur="500"/>
                                        <p:tgtEl>
                                          <p:spTgt spid="95264"/>
                                        </p:tgtEl>
                                      </p:cBhvr>
                                    </p:animEffect>
                                  </p:childTnLst>
                                </p:cTn>
                              </p:par>
                              <p:par>
                                <p:cTn id="49" presetID="29" presetClass="entr" presetSubtype="0" fill="hold" nodeType="withEffect">
                                  <p:stCondLst>
                                    <p:cond delay="0"/>
                                  </p:stCondLst>
                                  <p:childTnLst>
                                    <p:set>
                                      <p:cBhvr>
                                        <p:cTn id="50" dur="1" fill="hold">
                                          <p:stCondLst>
                                            <p:cond delay="0"/>
                                          </p:stCondLst>
                                        </p:cTn>
                                        <p:tgtEl>
                                          <p:spTgt spid="95265"/>
                                        </p:tgtEl>
                                        <p:attrNameLst>
                                          <p:attrName>style.visibility</p:attrName>
                                        </p:attrNameLst>
                                      </p:cBhvr>
                                      <p:to>
                                        <p:strVal val="visible"/>
                                      </p:to>
                                    </p:set>
                                    <p:anim calcmode="lin" valueType="num">
                                      <p:cBhvr>
                                        <p:cTn id="51" dur="500" fill="hold"/>
                                        <p:tgtEl>
                                          <p:spTgt spid="95265"/>
                                        </p:tgtEl>
                                        <p:attrNameLst>
                                          <p:attrName>ppt_x</p:attrName>
                                        </p:attrNameLst>
                                      </p:cBhvr>
                                      <p:tavLst>
                                        <p:tav tm="0">
                                          <p:val>
                                            <p:strVal val="#ppt_x-.2"/>
                                          </p:val>
                                        </p:tav>
                                        <p:tav tm="100000">
                                          <p:val>
                                            <p:strVal val="#ppt_x"/>
                                          </p:val>
                                        </p:tav>
                                      </p:tavLst>
                                    </p:anim>
                                    <p:anim calcmode="lin" valueType="num">
                                      <p:cBhvr>
                                        <p:cTn id="52" dur="500" fill="hold"/>
                                        <p:tgtEl>
                                          <p:spTgt spid="95265"/>
                                        </p:tgtEl>
                                        <p:attrNameLst>
                                          <p:attrName>ppt_y</p:attrName>
                                        </p:attrNameLst>
                                      </p:cBhvr>
                                      <p:tavLst>
                                        <p:tav tm="0">
                                          <p:val>
                                            <p:strVal val="#ppt_y"/>
                                          </p:val>
                                        </p:tav>
                                        <p:tav tm="100000">
                                          <p:val>
                                            <p:strVal val="#ppt_y"/>
                                          </p:val>
                                        </p:tav>
                                      </p:tavLst>
                                    </p:anim>
                                    <p:animEffect transition="in" filter="wipe(right)" prLst="gradientSize: 0.1">
                                      <p:cBhvr>
                                        <p:cTn id="53" dur="500"/>
                                        <p:tgtEl>
                                          <p:spTgt spid="95265"/>
                                        </p:tgtEl>
                                      </p:cBhvr>
                                    </p:animEffect>
                                  </p:childTnLst>
                                </p:cTn>
                              </p:par>
                            </p:childTnLst>
                          </p:cTn>
                        </p:par>
                        <p:par>
                          <p:cTn id="54" fill="hold" nodeType="afterGroup">
                            <p:stCondLst>
                              <p:cond delay="3150"/>
                            </p:stCondLst>
                            <p:childTnLst>
                              <p:par>
                                <p:cTn id="55" presetID="41" presetClass="entr" presetSubtype="0" fill="hold" grpId="0" nodeType="afterEffect">
                                  <p:stCondLst>
                                    <p:cond delay="0"/>
                                  </p:stCondLst>
                                  <p:iterate type="lt">
                                    <p:tmPct val="10000"/>
                                  </p:iterate>
                                  <p:childTnLst>
                                    <p:set>
                                      <p:cBhvr>
                                        <p:cTn id="56" dur="1" fill="hold">
                                          <p:stCondLst>
                                            <p:cond delay="0"/>
                                          </p:stCondLst>
                                        </p:cTn>
                                        <p:tgtEl>
                                          <p:spTgt spid="95249"/>
                                        </p:tgtEl>
                                        <p:attrNameLst>
                                          <p:attrName>style.visibility</p:attrName>
                                        </p:attrNameLst>
                                      </p:cBhvr>
                                      <p:to>
                                        <p:strVal val="visible"/>
                                      </p:to>
                                    </p:set>
                                    <p:anim calcmode="lin" valueType="num">
                                      <p:cBhvr>
                                        <p:cTn id="57" dur="500" fill="hold"/>
                                        <p:tgtEl>
                                          <p:spTgt spid="95249"/>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95249"/>
                                        </p:tgtEl>
                                        <p:attrNameLst>
                                          <p:attrName>ppt_y</p:attrName>
                                        </p:attrNameLst>
                                      </p:cBhvr>
                                      <p:tavLst>
                                        <p:tav tm="0">
                                          <p:val>
                                            <p:strVal val="#ppt_y"/>
                                          </p:val>
                                        </p:tav>
                                        <p:tav tm="100000">
                                          <p:val>
                                            <p:strVal val="#ppt_y"/>
                                          </p:val>
                                        </p:tav>
                                      </p:tavLst>
                                    </p:anim>
                                    <p:anim calcmode="lin" valueType="num">
                                      <p:cBhvr>
                                        <p:cTn id="59" dur="500" fill="hold"/>
                                        <p:tgtEl>
                                          <p:spTgt spid="95249"/>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95249"/>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95249"/>
                                        </p:tgtEl>
                                      </p:cBhvr>
                                    </p:animEffect>
                                  </p:childTnLst>
                                </p:cTn>
                              </p:par>
                            </p:childTnLst>
                          </p:cTn>
                        </p:par>
                        <p:par>
                          <p:cTn id="62" fill="hold" nodeType="afterGroup">
                            <p:stCondLst>
                              <p:cond delay="3700"/>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95248"/>
                                        </p:tgtEl>
                                        <p:attrNameLst>
                                          <p:attrName>style.visibility</p:attrName>
                                        </p:attrNameLst>
                                      </p:cBhvr>
                                      <p:to>
                                        <p:strVal val="visible"/>
                                      </p:to>
                                    </p:set>
                                    <p:anim calcmode="lin" valueType="num">
                                      <p:cBhvr>
                                        <p:cTn id="65" dur="500" fill="hold"/>
                                        <p:tgtEl>
                                          <p:spTgt spid="95248"/>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95248"/>
                                        </p:tgtEl>
                                        <p:attrNameLst>
                                          <p:attrName>ppt_y</p:attrName>
                                        </p:attrNameLst>
                                      </p:cBhvr>
                                      <p:tavLst>
                                        <p:tav tm="0">
                                          <p:val>
                                            <p:strVal val="#ppt_y"/>
                                          </p:val>
                                        </p:tav>
                                        <p:tav tm="100000">
                                          <p:val>
                                            <p:strVal val="#ppt_y"/>
                                          </p:val>
                                        </p:tav>
                                      </p:tavLst>
                                    </p:anim>
                                    <p:anim calcmode="lin" valueType="num">
                                      <p:cBhvr>
                                        <p:cTn id="67" dur="500" fill="hold"/>
                                        <p:tgtEl>
                                          <p:spTgt spid="95248"/>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95248"/>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95248"/>
                                        </p:tgtEl>
                                      </p:cBhvr>
                                    </p:animEffect>
                                  </p:childTnLst>
                                </p:cTn>
                              </p:par>
                            </p:childTnLst>
                          </p:cTn>
                        </p:par>
                        <p:par>
                          <p:cTn id="70" fill="hold" nodeType="afterGroup">
                            <p:stCondLst>
                              <p:cond delay="4250"/>
                            </p:stCondLst>
                            <p:childTnLst>
                              <p:par>
                                <p:cTn id="71" presetID="41" presetClass="entr" presetSubtype="0" fill="hold" grpId="0" nodeType="afterEffect">
                                  <p:stCondLst>
                                    <p:cond delay="0"/>
                                  </p:stCondLst>
                                  <p:iterate type="lt">
                                    <p:tmPct val="10000"/>
                                  </p:iterate>
                                  <p:childTnLst>
                                    <p:set>
                                      <p:cBhvr>
                                        <p:cTn id="72" dur="1" fill="hold">
                                          <p:stCondLst>
                                            <p:cond delay="0"/>
                                          </p:stCondLst>
                                        </p:cTn>
                                        <p:tgtEl>
                                          <p:spTgt spid="95250"/>
                                        </p:tgtEl>
                                        <p:attrNameLst>
                                          <p:attrName>style.visibility</p:attrName>
                                        </p:attrNameLst>
                                      </p:cBhvr>
                                      <p:to>
                                        <p:strVal val="visible"/>
                                      </p:to>
                                    </p:set>
                                    <p:anim calcmode="lin" valueType="num">
                                      <p:cBhvr>
                                        <p:cTn id="73" dur="500" fill="hold"/>
                                        <p:tgtEl>
                                          <p:spTgt spid="95250"/>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95250"/>
                                        </p:tgtEl>
                                        <p:attrNameLst>
                                          <p:attrName>ppt_y</p:attrName>
                                        </p:attrNameLst>
                                      </p:cBhvr>
                                      <p:tavLst>
                                        <p:tav tm="0">
                                          <p:val>
                                            <p:strVal val="#ppt_y"/>
                                          </p:val>
                                        </p:tav>
                                        <p:tav tm="100000">
                                          <p:val>
                                            <p:strVal val="#ppt_y"/>
                                          </p:val>
                                        </p:tav>
                                      </p:tavLst>
                                    </p:anim>
                                    <p:anim calcmode="lin" valueType="num">
                                      <p:cBhvr>
                                        <p:cTn id="75" dur="500" fill="hold"/>
                                        <p:tgtEl>
                                          <p:spTgt spid="95250"/>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95250"/>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95250"/>
                                        </p:tgtEl>
                                      </p:cBhvr>
                                    </p:animEffect>
                                  </p:childTnLst>
                                </p:cTn>
                              </p:par>
                            </p:childTnLst>
                          </p:cTn>
                        </p:par>
                        <p:par>
                          <p:cTn id="78" fill="hold" nodeType="afterGroup">
                            <p:stCondLst>
                              <p:cond delay="4800"/>
                            </p:stCondLst>
                            <p:childTnLst>
                              <p:par>
                                <p:cTn id="79" presetID="41" presetClass="entr" presetSubtype="0" fill="hold" grpId="0" nodeType="afterEffect">
                                  <p:stCondLst>
                                    <p:cond delay="0"/>
                                  </p:stCondLst>
                                  <p:iterate type="lt">
                                    <p:tmPct val="10000"/>
                                  </p:iterate>
                                  <p:childTnLst>
                                    <p:set>
                                      <p:cBhvr>
                                        <p:cTn id="80" dur="1" fill="hold">
                                          <p:stCondLst>
                                            <p:cond delay="0"/>
                                          </p:stCondLst>
                                        </p:cTn>
                                        <p:tgtEl>
                                          <p:spTgt spid="95251"/>
                                        </p:tgtEl>
                                        <p:attrNameLst>
                                          <p:attrName>style.visibility</p:attrName>
                                        </p:attrNameLst>
                                      </p:cBhvr>
                                      <p:to>
                                        <p:strVal val="visible"/>
                                      </p:to>
                                    </p:set>
                                    <p:anim calcmode="lin" valueType="num">
                                      <p:cBhvr>
                                        <p:cTn id="81" dur="500" fill="hold"/>
                                        <p:tgtEl>
                                          <p:spTgt spid="95251"/>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95251"/>
                                        </p:tgtEl>
                                        <p:attrNameLst>
                                          <p:attrName>ppt_y</p:attrName>
                                        </p:attrNameLst>
                                      </p:cBhvr>
                                      <p:tavLst>
                                        <p:tav tm="0">
                                          <p:val>
                                            <p:strVal val="#ppt_y"/>
                                          </p:val>
                                        </p:tav>
                                        <p:tav tm="100000">
                                          <p:val>
                                            <p:strVal val="#ppt_y"/>
                                          </p:val>
                                        </p:tav>
                                      </p:tavLst>
                                    </p:anim>
                                    <p:anim calcmode="lin" valueType="num">
                                      <p:cBhvr>
                                        <p:cTn id="83" dur="500" fill="hold"/>
                                        <p:tgtEl>
                                          <p:spTgt spid="95251"/>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95251"/>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95251"/>
                                        </p:tgtEl>
                                      </p:cBhvr>
                                    </p:animEffect>
                                  </p:childTnLst>
                                </p:cTn>
                              </p:par>
                            </p:childTnLst>
                          </p:cTn>
                        </p:par>
                        <p:par>
                          <p:cTn id="86" fill="hold" nodeType="afterGroup">
                            <p:stCondLst>
                              <p:cond delay="5350"/>
                            </p:stCondLst>
                            <p:childTnLst>
                              <p:par>
                                <p:cTn id="87" presetID="37" presetClass="entr" presetSubtype="0" fill="hold" grpId="0" nodeType="afterEffect">
                                  <p:stCondLst>
                                    <p:cond delay="0"/>
                                  </p:stCondLst>
                                  <p:childTnLst>
                                    <p:set>
                                      <p:cBhvr>
                                        <p:cTn id="88" dur="1" fill="hold">
                                          <p:stCondLst>
                                            <p:cond delay="0"/>
                                          </p:stCondLst>
                                        </p:cTn>
                                        <p:tgtEl>
                                          <p:spTgt spid="95252"/>
                                        </p:tgtEl>
                                        <p:attrNameLst>
                                          <p:attrName>style.visibility</p:attrName>
                                        </p:attrNameLst>
                                      </p:cBhvr>
                                      <p:to>
                                        <p:strVal val="visible"/>
                                      </p:to>
                                    </p:set>
                                    <p:animEffect transition="in" filter="fade">
                                      <p:cBhvr>
                                        <p:cTn id="89" dur="1000"/>
                                        <p:tgtEl>
                                          <p:spTgt spid="95252"/>
                                        </p:tgtEl>
                                      </p:cBhvr>
                                    </p:animEffect>
                                    <p:anim calcmode="lin" valueType="num">
                                      <p:cBhvr>
                                        <p:cTn id="90" dur="1000" fill="hold"/>
                                        <p:tgtEl>
                                          <p:spTgt spid="95252"/>
                                        </p:tgtEl>
                                        <p:attrNameLst>
                                          <p:attrName>ppt_x</p:attrName>
                                        </p:attrNameLst>
                                      </p:cBhvr>
                                      <p:tavLst>
                                        <p:tav tm="0">
                                          <p:val>
                                            <p:strVal val="#ppt_x"/>
                                          </p:val>
                                        </p:tav>
                                        <p:tav tm="100000">
                                          <p:val>
                                            <p:strVal val="#ppt_x"/>
                                          </p:val>
                                        </p:tav>
                                      </p:tavLst>
                                    </p:anim>
                                    <p:anim calcmode="lin" valueType="num">
                                      <p:cBhvr>
                                        <p:cTn id="91" dur="900" decel="100000" fill="hold"/>
                                        <p:tgtEl>
                                          <p:spTgt spid="95252"/>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95252"/>
                                        </p:tgtEl>
                                        <p:attrNameLst>
                                          <p:attrName>ppt_y</p:attrName>
                                        </p:attrNameLst>
                                      </p:cBhvr>
                                      <p:tavLst>
                                        <p:tav tm="0">
                                          <p:val>
                                            <p:strVal val="#ppt_y-.03"/>
                                          </p:val>
                                        </p:tav>
                                        <p:tav tm="100000">
                                          <p:val>
                                            <p:strVal val="#ppt_y"/>
                                          </p:val>
                                        </p:tav>
                                      </p:tavLst>
                                    </p:anim>
                                  </p:childTnLst>
                                </p:cTn>
                              </p:par>
                            </p:childTnLst>
                          </p:cTn>
                        </p:par>
                        <p:par>
                          <p:cTn id="93" fill="hold">
                            <p:stCondLst>
                              <p:cond delay="6350"/>
                            </p:stCondLst>
                            <p:childTnLst>
                              <p:par>
                                <p:cTn id="94" presetID="42" presetClass="entr" presetSubtype="0" fill="hold" grpId="0" nodeType="after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1000"/>
                                        <p:tgtEl>
                                          <p:spTgt spid="20"/>
                                        </p:tgtEl>
                                      </p:cBhvr>
                                    </p:animEffect>
                                    <p:anim calcmode="lin" valueType="num">
                                      <p:cBhvr>
                                        <p:cTn id="97" dur="1000" fill="hold"/>
                                        <p:tgtEl>
                                          <p:spTgt spid="20"/>
                                        </p:tgtEl>
                                        <p:attrNameLst>
                                          <p:attrName>ppt_x</p:attrName>
                                        </p:attrNameLst>
                                      </p:cBhvr>
                                      <p:tavLst>
                                        <p:tav tm="0">
                                          <p:val>
                                            <p:strVal val="#ppt_x"/>
                                          </p:val>
                                        </p:tav>
                                        <p:tav tm="100000">
                                          <p:val>
                                            <p:strVal val="#ppt_x"/>
                                          </p:val>
                                        </p:tav>
                                      </p:tavLst>
                                    </p:anim>
                                    <p:anim calcmode="lin" valueType="num">
                                      <p:cBhvr>
                                        <p:cTn id="9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8" grpId="0"/>
      <p:bldP spid="95249" grpId="0"/>
      <p:bldP spid="95250" grpId="0"/>
      <p:bldP spid="95251" grpId="0"/>
      <p:bldP spid="95252" grpId="0"/>
      <p:bldP spid="95262" grpId="0"/>
      <p:bldP spid="9526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6" name="组合 106"/>
          <p:cNvGrpSpPr>
            <a:grpSpLocks/>
          </p:cNvGrpSpPr>
          <p:nvPr/>
        </p:nvGrpSpPr>
        <p:grpSpPr bwMode="auto">
          <a:xfrm>
            <a:off x="984250" y="4446588"/>
            <a:ext cx="2160588" cy="504825"/>
            <a:chOff x="1986534" y="4135265"/>
            <a:chExt cx="9432000" cy="1392531"/>
          </a:xfrm>
        </p:grpSpPr>
        <p:sp>
          <p:nvSpPr>
            <p:cNvPr id="2"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3"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nvGrpSpPr>
          <p:cNvPr id="61453" name="组合 106"/>
          <p:cNvGrpSpPr>
            <a:grpSpLocks/>
          </p:cNvGrpSpPr>
          <p:nvPr/>
        </p:nvGrpSpPr>
        <p:grpSpPr bwMode="auto">
          <a:xfrm>
            <a:off x="3719513" y="4446588"/>
            <a:ext cx="2160587" cy="504825"/>
            <a:chOff x="1986534" y="4135265"/>
            <a:chExt cx="9432000" cy="1392531"/>
          </a:xfrm>
        </p:grpSpPr>
        <p:sp>
          <p:nvSpPr>
            <p:cNvPr id="4"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5"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nvGrpSpPr>
          <p:cNvPr id="61460" name="组合 106"/>
          <p:cNvGrpSpPr>
            <a:grpSpLocks/>
          </p:cNvGrpSpPr>
          <p:nvPr/>
        </p:nvGrpSpPr>
        <p:grpSpPr bwMode="auto">
          <a:xfrm>
            <a:off x="6456363" y="4446588"/>
            <a:ext cx="2160587" cy="504825"/>
            <a:chOff x="1986534" y="4135265"/>
            <a:chExt cx="9432000" cy="1392531"/>
          </a:xfrm>
        </p:grpSpPr>
        <p:sp>
          <p:nvSpPr>
            <p:cNvPr id="9"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0"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nvGrpSpPr>
          <p:cNvPr id="61467" name="组合 106"/>
          <p:cNvGrpSpPr>
            <a:grpSpLocks/>
          </p:cNvGrpSpPr>
          <p:nvPr/>
        </p:nvGrpSpPr>
        <p:grpSpPr bwMode="auto">
          <a:xfrm>
            <a:off x="9120188" y="4446588"/>
            <a:ext cx="2160587" cy="504825"/>
            <a:chOff x="1986534" y="4135265"/>
            <a:chExt cx="9432000" cy="1392531"/>
          </a:xfrm>
        </p:grpSpPr>
        <p:sp>
          <p:nvSpPr>
            <p:cNvPr id="111"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12"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61474" name="Picture 34"/>
          <p:cNvPicPr>
            <a:picLocks noChangeAspect="1" noChangeArrowheads="1"/>
          </p:cNvPicPr>
          <p:nvPr/>
        </p:nvPicPr>
        <p:blipFill>
          <a:blip r:embed="rId3">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a:stretch>
            <a:fillRect/>
          </a:stretch>
        </p:blipFill>
        <p:spPr bwMode="auto">
          <a:xfrm>
            <a:off x="3863975" y="1568450"/>
            <a:ext cx="18002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5" name="Picture 35"/>
          <p:cNvPicPr>
            <a:picLocks noChangeAspect="1" noChangeArrowheads="1"/>
          </p:cNvPicPr>
          <p:nvPr/>
        </p:nvPicPr>
        <p:blipFill>
          <a:blip r:embed="rId4">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a:stretch>
            <a:fillRect/>
          </a:stretch>
        </p:blipFill>
        <p:spPr bwMode="auto">
          <a:xfrm>
            <a:off x="1271588" y="1566863"/>
            <a:ext cx="18002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6" name="Picture 36"/>
          <p:cNvPicPr>
            <a:picLocks noChangeAspect="1" noChangeArrowheads="1"/>
          </p:cNvPicPr>
          <p:nvPr/>
        </p:nvPicPr>
        <p:blipFill>
          <a:blip r:embed="rId5">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a:stretch>
            <a:fillRect/>
          </a:stretch>
        </p:blipFill>
        <p:spPr bwMode="auto">
          <a:xfrm>
            <a:off x="6527800" y="1566863"/>
            <a:ext cx="18002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7" name="Picture 37"/>
          <p:cNvPicPr>
            <a:picLocks noChangeAspect="1" noChangeArrowheads="1"/>
          </p:cNvPicPr>
          <p:nvPr/>
        </p:nvPicPr>
        <p:blipFill>
          <a:blip r:embed="rId6" cstate="print">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a:stretch>
            <a:fillRect/>
          </a:stretch>
        </p:blipFill>
        <p:spPr bwMode="auto">
          <a:xfrm>
            <a:off x="9193213" y="1566863"/>
            <a:ext cx="1801812" cy="180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478" name="组合 4"/>
          <p:cNvGrpSpPr>
            <a:grpSpLocks/>
          </p:cNvGrpSpPr>
          <p:nvPr/>
        </p:nvGrpSpPr>
        <p:grpSpPr bwMode="auto">
          <a:xfrm>
            <a:off x="984250" y="1279525"/>
            <a:ext cx="2447925" cy="2444750"/>
            <a:chOff x="3733576" y="3930057"/>
            <a:chExt cx="1800000" cy="1800000"/>
          </a:xfrm>
        </p:grpSpPr>
        <p:sp>
          <p:nvSpPr>
            <p:cNvPr id="11" name="椭圆 5"/>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2" name="任意多边形 6"/>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3" name="椭圆 7"/>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nvGrpSpPr>
          <p:cNvPr id="61486" name="组合 4"/>
          <p:cNvGrpSpPr>
            <a:grpSpLocks/>
          </p:cNvGrpSpPr>
          <p:nvPr/>
        </p:nvGrpSpPr>
        <p:grpSpPr bwMode="auto">
          <a:xfrm>
            <a:off x="3576638" y="1279525"/>
            <a:ext cx="2447925" cy="2444750"/>
            <a:chOff x="3733576" y="3930057"/>
            <a:chExt cx="1800000" cy="1800000"/>
          </a:xfrm>
        </p:grpSpPr>
        <p:sp>
          <p:nvSpPr>
            <p:cNvPr id="14" name="椭圆 5"/>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5" name="任意多边形 6"/>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6" name="椭圆 7"/>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nvGrpSpPr>
          <p:cNvPr id="61494" name="组合 4"/>
          <p:cNvGrpSpPr>
            <a:grpSpLocks/>
          </p:cNvGrpSpPr>
          <p:nvPr/>
        </p:nvGrpSpPr>
        <p:grpSpPr bwMode="auto">
          <a:xfrm>
            <a:off x="6240463" y="1279525"/>
            <a:ext cx="2447925" cy="2444750"/>
            <a:chOff x="3733576" y="3930057"/>
            <a:chExt cx="1800000" cy="1800000"/>
          </a:xfrm>
        </p:grpSpPr>
        <p:sp>
          <p:nvSpPr>
            <p:cNvPr id="17" name="椭圆 5"/>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8" name="任意多边形 6"/>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9" name="椭圆 7"/>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nvGrpSpPr>
          <p:cNvPr id="61502" name="组合 4"/>
          <p:cNvGrpSpPr>
            <a:grpSpLocks/>
          </p:cNvGrpSpPr>
          <p:nvPr/>
        </p:nvGrpSpPr>
        <p:grpSpPr bwMode="auto">
          <a:xfrm>
            <a:off x="8904288" y="1279525"/>
            <a:ext cx="2447925" cy="2444750"/>
            <a:chOff x="3733576" y="3930057"/>
            <a:chExt cx="1800000" cy="1800000"/>
          </a:xfrm>
        </p:grpSpPr>
        <p:sp>
          <p:nvSpPr>
            <p:cNvPr id="6" name="椭圆 5"/>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7" name="任意多边形 6"/>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椭圆 7"/>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sp>
        <p:nvSpPr>
          <p:cNvPr id="61510" name="Text Box 70"/>
          <p:cNvSpPr txBox="1">
            <a:spLocks noChangeArrowheads="1"/>
          </p:cNvSpPr>
          <p:nvPr/>
        </p:nvSpPr>
        <p:spPr bwMode="auto">
          <a:xfrm>
            <a:off x="1416050" y="3871913"/>
            <a:ext cx="14398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3000">
                <a:ea typeface="方正正大黑简体" pitchFamily="2" charset="-122"/>
              </a:rPr>
              <a:t>待用名</a:t>
            </a:r>
          </a:p>
        </p:txBody>
      </p:sp>
      <p:sp>
        <p:nvSpPr>
          <p:cNvPr id="61511" name="Text Box 71"/>
          <p:cNvSpPr txBox="1">
            <a:spLocks noChangeArrowheads="1"/>
          </p:cNvSpPr>
          <p:nvPr/>
        </p:nvSpPr>
        <p:spPr bwMode="auto">
          <a:xfrm>
            <a:off x="4152900" y="3871913"/>
            <a:ext cx="14398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3000">
                <a:ea typeface="方正正大黑简体" pitchFamily="2" charset="-122"/>
              </a:rPr>
              <a:t>待用名</a:t>
            </a:r>
          </a:p>
        </p:txBody>
      </p:sp>
      <p:sp>
        <p:nvSpPr>
          <p:cNvPr id="61512" name="Text Box 72"/>
          <p:cNvSpPr txBox="1">
            <a:spLocks noChangeArrowheads="1"/>
          </p:cNvSpPr>
          <p:nvPr/>
        </p:nvSpPr>
        <p:spPr bwMode="auto">
          <a:xfrm>
            <a:off x="6815138" y="3871913"/>
            <a:ext cx="14398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3000">
                <a:ea typeface="方正正大黑简体" pitchFamily="2" charset="-122"/>
              </a:rPr>
              <a:t>待用名</a:t>
            </a:r>
          </a:p>
        </p:txBody>
      </p:sp>
      <p:sp>
        <p:nvSpPr>
          <p:cNvPr id="61513" name="Text Box 73"/>
          <p:cNvSpPr txBox="1">
            <a:spLocks noChangeArrowheads="1"/>
          </p:cNvSpPr>
          <p:nvPr/>
        </p:nvSpPr>
        <p:spPr bwMode="auto">
          <a:xfrm>
            <a:off x="9482138" y="3871913"/>
            <a:ext cx="14398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3000">
                <a:ea typeface="方正正大黑简体" pitchFamily="2" charset="-122"/>
              </a:rPr>
              <a:t>待用名</a:t>
            </a:r>
          </a:p>
        </p:txBody>
      </p:sp>
      <p:sp>
        <p:nvSpPr>
          <p:cNvPr id="61514" name="Text Box 74"/>
          <p:cNvSpPr txBox="1">
            <a:spLocks noChangeArrowheads="1"/>
          </p:cNvSpPr>
          <p:nvPr/>
        </p:nvSpPr>
        <p:spPr bwMode="auto">
          <a:xfrm>
            <a:off x="1343025" y="4494213"/>
            <a:ext cx="1512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ea typeface="方正正中黑简体" pitchFamily="2" charset="-122"/>
              </a:rPr>
              <a:t>职务名称</a:t>
            </a:r>
          </a:p>
        </p:txBody>
      </p:sp>
      <p:sp>
        <p:nvSpPr>
          <p:cNvPr id="61515" name="Rectangle 75"/>
          <p:cNvSpPr>
            <a:spLocks noChangeArrowheads="1"/>
          </p:cNvSpPr>
          <p:nvPr/>
        </p:nvSpPr>
        <p:spPr bwMode="auto">
          <a:xfrm>
            <a:off x="1343025" y="5167313"/>
            <a:ext cx="14414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添加文本内容</a:t>
            </a:r>
          </a:p>
          <a:p>
            <a:r>
              <a:rPr lang="zh-CN" altLang="en-US" sz="1600">
                <a:ea typeface="微软雅黑" pitchFamily="34" charset="-122"/>
              </a:rPr>
              <a:t>添加文本内容</a:t>
            </a:r>
          </a:p>
          <a:p>
            <a:r>
              <a:rPr lang="zh-CN" altLang="en-US" sz="1600">
                <a:ea typeface="微软雅黑" pitchFamily="34" charset="-122"/>
              </a:rPr>
              <a:t>添加文本内容</a:t>
            </a:r>
          </a:p>
          <a:p>
            <a:r>
              <a:rPr lang="zh-CN" altLang="en-US" sz="1600">
                <a:ea typeface="微软雅黑" pitchFamily="34" charset="-122"/>
              </a:rPr>
              <a:t>添加文本内容</a:t>
            </a:r>
          </a:p>
        </p:txBody>
      </p:sp>
      <p:sp>
        <p:nvSpPr>
          <p:cNvPr id="61516" name="Rectangle 76"/>
          <p:cNvSpPr>
            <a:spLocks noChangeArrowheads="1"/>
          </p:cNvSpPr>
          <p:nvPr/>
        </p:nvSpPr>
        <p:spPr bwMode="auto">
          <a:xfrm>
            <a:off x="4078288" y="5167313"/>
            <a:ext cx="14414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添加文本内容</a:t>
            </a:r>
          </a:p>
          <a:p>
            <a:r>
              <a:rPr lang="zh-CN" altLang="en-US" sz="1600">
                <a:ea typeface="微软雅黑" pitchFamily="34" charset="-122"/>
              </a:rPr>
              <a:t>添加文本内容</a:t>
            </a:r>
          </a:p>
          <a:p>
            <a:r>
              <a:rPr lang="zh-CN" altLang="en-US" sz="1600">
                <a:ea typeface="微软雅黑" pitchFamily="34" charset="-122"/>
              </a:rPr>
              <a:t>添加文本内容</a:t>
            </a:r>
          </a:p>
          <a:p>
            <a:r>
              <a:rPr lang="zh-CN" altLang="en-US" sz="1600">
                <a:ea typeface="微软雅黑" pitchFamily="34" charset="-122"/>
              </a:rPr>
              <a:t>添加文本内容</a:t>
            </a:r>
          </a:p>
        </p:txBody>
      </p:sp>
      <p:sp>
        <p:nvSpPr>
          <p:cNvPr id="61517" name="Rectangle 77"/>
          <p:cNvSpPr>
            <a:spLocks noChangeArrowheads="1"/>
          </p:cNvSpPr>
          <p:nvPr/>
        </p:nvSpPr>
        <p:spPr bwMode="auto">
          <a:xfrm>
            <a:off x="6815138" y="5167313"/>
            <a:ext cx="14414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添加文本内容</a:t>
            </a:r>
          </a:p>
          <a:p>
            <a:r>
              <a:rPr lang="zh-CN" altLang="en-US" sz="1600">
                <a:ea typeface="微软雅黑" pitchFamily="34" charset="-122"/>
              </a:rPr>
              <a:t>添加文本内容</a:t>
            </a:r>
          </a:p>
          <a:p>
            <a:r>
              <a:rPr lang="zh-CN" altLang="en-US" sz="1600">
                <a:ea typeface="微软雅黑" pitchFamily="34" charset="-122"/>
              </a:rPr>
              <a:t>添加文本内容</a:t>
            </a:r>
          </a:p>
          <a:p>
            <a:r>
              <a:rPr lang="zh-CN" altLang="en-US" sz="1600">
                <a:ea typeface="微软雅黑" pitchFamily="34" charset="-122"/>
              </a:rPr>
              <a:t>添加文本内容</a:t>
            </a:r>
          </a:p>
        </p:txBody>
      </p:sp>
      <p:sp>
        <p:nvSpPr>
          <p:cNvPr id="61518" name="Rectangle 78"/>
          <p:cNvSpPr>
            <a:spLocks noChangeArrowheads="1"/>
          </p:cNvSpPr>
          <p:nvPr/>
        </p:nvSpPr>
        <p:spPr bwMode="auto">
          <a:xfrm>
            <a:off x="9409113" y="5167313"/>
            <a:ext cx="14414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添加文本内容</a:t>
            </a:r>
          </a:p>
          <a:p>
            <a:r>
              <a:rPr lang="zh-CN" altLang="en-US" sz="1600">
                <a:ea typeface="微软雅黑" pitchFamily="34" charset="-122"/>
              </a:rPr>
              <a:t>添加文本内容</a:t>
            </a:r>
          </a:p>
          <a:p>
            <a:r>
              <a:rPr lang="zh-CN" altLang="en-US" sz="1600">
                <a:ea typeface="微软雅黑" pitchFamily="34" charset="-122"/>
              </a:rPr>
              <a:t>添加文本内容</a:t>
            </a:r>
          </a:p>
          <a:p>
            <a:r>
              <a:rPr lang="zh-CN" altLang="en-US" sz="1600">
                <a:ea typeface="微软雅黑" pitchFamily="34" charset="-122"/>
              </a:rPr>
              <a:t>添加文本内容</a:t>
            </a:r>
          </a:p>
        </p:txBody>
      </p:sp>
      <p:sp>
        <p:nvSpPr>
          <p:cNvPr id="61519" name="Text Box 79"/>
          <p:cNvSpPr txBox="1">
            <a:spLocks noChangeArrowheads="1"/>
          </p:cNvSpPr>
          <p:nvPr/>
        </p:nvSpPr>
        <p:spPr bwMode="auto">
          <a:xfrm>
            <a:off x="4079875" y="4519613"/>
            <a:ext cx="1512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ea typeface="方正正中黑简体" pitchFamily="2" charset="-122"/>
              </a:rPr>
              <a:t>职务名称</a:t>
            </a:r>
          </a:p>
        </p:txBody>
      </p:sp>
      <p:sp>
        <p:nvSpPr>
          <p:cNvPr id="61520" name="Text Box 80"/>
          <p:cNvSpPr txBox="1">
            <a:spLocks noChangeArrowheads="1"/>
          </p:cNvSpPr>
          <p:nvPr/>
        </p:nvSpPr>
        <p:spPr bwMode="auto">
          <a:xfrm>
            <a:off x="6743700" y="4519613"/>
            <a:ext cx="1512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ea typeface="方正正中黑简体" pitchFamily="2" charset="-122"/>
              </a:rPr>
              <a:t>职务名称</a:t>
            </a:r>
          </a:p>
        </p:txBody>
      </p:sp>
      <p:sp>
        <p:nvSpPr>
          <p:cNvPr id="61521" name="Text Box 81"/>
          <p:cNvSpPr txBox="1">
            <a:spLocks noChangeArrowheads="1"/>
          </p:cNvSpPr>
          <p:nvPr/>
        </p:nvSpPr>
        <p:spPr bwMode="auto">
          <a:xfrm>
            <a:off x="9409113" y="4519613"/>
            <a:ext cx="1512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ea typeface="方正正中黑简体" pitchFamily="2" charset="-122"/>
              </a:rPr>
              <a:t>职务名称</a:t>
            </a:r>
          </a:p>
        </p:txBody>
      </p:sp>
      <p:sp>
        <p:nvSpPr>
          <p:cNvPr id="61523" name="Rectangle 83"/>
          <p:cNvSpPr>
            <a:spLocks noChangeArrowheads="1"/>
          </p:cNvSpPr>
          <p:nvPr/>
        </p:nvSpPr>
        <p:spPr bwMode="auto">
          <a:xfrm>
            <a:off x="365125" y="333375"/>
            <a:ext cx="1708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优秀团队</a:t>
            </a:r>
          </a:p>
        </p:txBody>
      </p:sp>
      <p:sp>
        <p:nvSpPr>
          <p:cNvPr id="61524" name="Rectangle 84"/>
          <p:cNvSpPr>
            <a:spLocks noChangeArrowheads="1"/>
          </p:cNvSpPr>
          <p:nvPr/>
        </p:nvSpPr>
        <p:spPr bwMode="auto">
          <a:xfrm>
            <a:off x="1928813" y="439738"/>
            <a:ext cx="150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Excellent</a:t>
            </a:r>
          </a:p>
        </p:txBody>
      </p:sp>
      <p:sp>
        <p:nvSpPr>
          <p:cNvPr id="48" name="TextBox 47"/>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7"/>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1523"/>
                                        </p:tgtEl>
                                        <p:attrNameLst>
                                          <p:attrName>style.visibility</p:attrName>
                                        </p:attrNameLst>
                                      </p:cBhvr>
                                      <p:to>
                                        <p:strVal val="visible"/>
                                      </p:to>
                                    </p:set>
                                    <p:anim calcmode="lin" valueType="num">
                                      <p:cBhvr>
                                        <p:cTn id="7" dur="500" fill="hold"/>
                                        <p:tgtEl>
                                          <p:spTgt spid="615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1523"/>
                                        </p:tgtEl>
                                        <p:attrNameLst>
                                          <p:attrName>ppt_y</p:attrName>
                                        </p:attrNameLst>
                                      </p:cBhvr>
                                      <p:tavLst>
                                        <p:tav tm="0">
                                          <p:val>
                                            <p:strVal val="#ppt_y"/>
                                          </p:val>
                                        </p:tav>
                                        <p:tav tm="100000">
                                          <p:val>
                                            <p:strVal val="#ppt_y"/>
                                          </p:val>
                                        </p:tav>
                                      </p:tavLst>
                                    </p:anim>
                                    <p:anim calcmode="lin" valueType="num">
                                      <p:cBhvr>
                                        <p:cTn id="9" dur="500" fill="hold"/>
                                        <p:tgtEl>
                                          <p:spTgt spid="615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15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1523"/>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61524"/>
                                        </p:tgtEl>
                                        <p:attrNameLst>
                                          <p:attrName>style.visibility</p:attrName>
                                        </p:attrNameLst>
                                      </p:cBhvr>
                                      <p:to>
                                        <p:strVal val="visible"/>
                                      </p:to>
                                    </p:set>
                                    <p:anim calcmode="lin" valueType="num">
                                      <p:cBhvr>
                                        <p:cTn id="14" dur="500" fill="hold"/>
                                        <p:tgtEl>
                                          <p:spTgt spid="6152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1524"/>
                                        </p:tgtEl>
                                        <p:attrNameLst>
                                          <p:attrName>ppt_y</p:attrName>
                                        </p:attrNameLst>
                                      </p:cBhvr>
                                      <p:tavLst>
                                        <p:tav tm="0">
                                          <p:val>
                                            <p:strVal val="#ppt_y"/>
                                          </p:val>
                                        </p:tav>
                                        <p:tav tm="100000">
                                          <p:val>
                                            <p:strVal val="#ppt_y"/>
                                          </p:val>
                                        </p:tav>
                                      </p:tavLst>
                                    </p:anim>
                                    <p:anim calcmode="lin" valueType="num">
                                      <p:cBhvr>
                                        <p:cTn id="16" dur="500" fill="hold"/>
                                        <p:tgtEl>
                                          <p:spTgt spid="6152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15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1524"/>
                                        </p:tgtEl>
                                      </p:cBhvr>
                                    </p:animEffect>
                                  </p:childTnLst>
                                </p:cTn>
                              </p:par>
                            </p:childTnLst>
                          </p:cTn>
                        </p:par>
                        <p:par>
                          <p:cTn id="19" fill="hold" nodeType="afterGroup">
                            <p:stCondLst>
                              <p:cond delay="900"/>
                            </p:stCondLst>
                            <p:childTnLst>
                              <p:par>
                                <p:cTn id="20" presetID="49" presetClass="entr" presetSubtype="0" decel="100000" fill="hold" nodeType="afterEffect">
                                  <p:stCondLst>
                                    <p:cond delay="0"/>
                                  </p:stCondLst>
                                  <p:childTnLst>
                                    <p:set>
                                      <p:cBhvr>
                                        <p:cTn id="21" dur="1" fill="hold">
                                          <p:stCondLst>
                                            <p:cond delay="0"/>
                                          </p:stCondLst>
                                        </p:cTn>
                                        <p:tgtEl>
                                          <p:spTgt spid="61475"/>
                                        </p:tgtEl>
                                        <p:attrNameLst>
                                          <p:attrName>style.visibility</p:attrName>
                                        </p:attrNameLst>
                                      </p:cBhvr>
                                      <p:to>
                                        <p:strVal val="visible"/>
                                      </p:to>
                                    </p:set>
                                    <p:anim calcmode="lin" valueType="num">
                                      <p:cBhvr>
                                        <p:cTn id="22" dur="500" fill="hold"/>
                                        <p:tgtEl>
                                          <p:spTgt spid="61475"/>
                                        </p:tgtEl>
                                        <p:attrNameLst>
                                          <p:attrName>ppt_w</p:attrName>
                                        </p:attrNameLst>
                                      </p:cBhvr>
                                      <p:tavLst>
                                        <p:tav tm="0">
                                          <p:val>
                                            <p:fltVal val="0"/>
                                          </p:val>
                                        </p:tav>
                                        <p:tav tm="100000">
                                          <p:val>
                                            <p:strVal val="#ppt_w"/>
                                          </p:val>
                                        </p:tav>
                                      </p:tavLst>
                                    </p:anim>
                                    <p:anim calcmode="lin" valueType="num">
                                      <p:cBhvr>
                                        <p:cTn id="23" dur="500" fill="hold"/>
                                        <p:tgtEl>
                                          <p:spTgt spid="61475"/>
                                        </p:tgtEl>
                                        <p:attrNameLst>
                                          <p:attrName>ppt_h</p:attrName>
                                        </p:attrNameLst>
                                      </p:cBhvr>
                                      <p:tavLst>
                                        <p:tav tm="0">
                                          <p:val>
                                            <p:fltVal val="0"/>
                                          </p:val>
                                        </p:tav>
                                        <p:tav tm="100000">
                                          <p:val>
                                            <p:strVal val="#ppt_h"/>
                                          </p:val>
                                        </p:tav>
                                      </p:tavLst>
                                    </p:anim>
                                    <p:anim calcmode="lin" valueType="num">
                                      <p:cBhvr>
                                        <p:cTn id="24" dur="500" fill="hold"/>
                                        <p:tgtEl>
                                          <p:spTgt spid="61475"/>
                                        </p:tgtEl>
                                        <p:attrNameLst>
                                          <p:attrName>style.rotation</p:attrName>
                                        </p:attrNameLst>
                                      </p:cBhvr>
                                      <p:tavLst>
                                        <p:tav tm="0">
                                          <p:val>
                                            <p:fltVal val="360"/>
                                          </p:val>
                                        </p:tav>
                                        <p:tav tm="100000">
                                          <p:val>
                                            <p:fltVal val="0"/>
                                          </p:val>
                                        </p:tav>
                                      </p:tavLst>
                                    </p:anim>
                                    <p:animEffect transition="in" filter="fade">
                                      <p:cBhvr>
                                        <p:cTn id="25" dur="500"/>
                                        <p:tgtEl>
                                          <p:spTgt spid="61475"/>
                                        </p:tgtEl>
                                      </p:cBhvr>
                                    </p:animEffect>
                                  </p:childTnLst>
                                </p:cTn>
                              </p:par>
                            </p:childTnLst>
                          </p:cTn>
                        </p:par>
                        <p:par>
                          <p:cTn id="26" fill="hold" nodeType="afterGroup">
                            <p:stCondLst>
                              <p:cond delay="1400"/>
                            </p:stCondLst>
                            <p:childTnLst>
                              <p:par>
                                <p:cTn id="27" presetID="49" presetClass="entr" presetSubtype="0" decel="100000" fill="hold" nodeType="afterEffect">
                                  <p:stCondLst>
                                    <p:cond delay="0"/>
                                  </p:stCondLst>
                                  <p:childTnLst>
                                    <p:set>
                                      <p:cBhvr>
                                        <p:cTn id="28" dur="1" fill="hold">
                                          <p:stCondLst>
                                            <p:cond delay="0"/>
                                          </p:stCondLst>
                                        </p:cTn>
                                        <p:tgtEl>
                                          <p:spTgt spid="61474"/>
                                        </p:tgtEl>
                                        <p:attrNameLst>
                                          <p:attrName>style.visibility</p:attrName>
                                        </p:attrNameLst>
                                      </p:cBhvr>
                                      <p:to>
                                        <p:strVal val="visible"/>
                                      </p:to>
                                    </p:set>
                                    <p:anim calcmode="lin" valueType="num">
                                      <p:cBhvr>
                                        <p:cTn id="29" dur="500" fill="hold"/>
                                        <p:tgtEl>
                                          <p:spTgt spid="61474"/>
                                        </p:tgtEl>
                                        <p:attrNameLst>
                                          <p:attrName>ppt_w</p:attrName>
                                        </p:attrNameLst>
                                      </p:cBhvr>
                                      <p:tavLst>
                                        <p:tav tm="0">
                                          <p:val>
                                            <p:fltVal val="0"/>
                                          </p:val>
                                        </p:tav>
                                        <p:tav tm="100000">
                                          <p:val>
                                            <p:strVal val="#ppt_w"/>
                                          </p:val>
                                        </p:tav>
                                      </p:tavLst>
                                    </p:anim>
                                    <p:anim calcmode="lin" valueType="num">
                                      <p:cBhvr>
                                        <p:cTn id="30" dur="500" fill="hold"/>
                                        <p:tgtEl>
                                          <p:spTgt spid="61474"/>
                                        </p:tgtEl>
                                        <p:attrNameLst>
                                          <p:attrName>ppt_h</p:attrName>
                                        </p:attrNameLst>
                                      </p:cBhvr>
                                      <p:tavLst>
                                        <p:tav tm="0">
                                          <p:val>
                                            <p:fltVal val="0"/>
                                          </p:val>
                                        </p:tav>
                                        <p:tav tm="100000">
                                          <p:val>
                                            <p:strVal val="#ppt_h"/>
                                          </p:val>
                                        </p:tav>
                                      </p:tavLst>
                                    </p:anim>
                                    <p:anim calcmode="lin" valueType="num">
                                      <p:cBhvr>
                                        <p:cTn id="31" dur="500" fill="hold"/>
                                        <p:tgtEl>
                                          <p:spTgt spid="61474"/>
                                        </p:tgtEl>
                                        <p:attrNameLst>
                                          <p:attrName>style.rotation</p:attrName>
                                        </p:attrNameLst>
                                      </p:cBhvr>
                                      <p:tavLst>
                                        <p:tav tm="0">
                                          <p:val>
                                            <p:fltVal val="360"/>
                                          </p:val>
                                        </p:tav>
                                        <p:tav tm="100000">
                                          <p:val>
                                            <p:fltVal val="0"/>
                                          </p:val>
                                        </p:tav>
                                      </p:tavLst>
                                    </p:anim>
                                    <p:animEffect transition="in" filter="fade">
                                      <p:cBhvr>
                                        <p:cTn id="32" dur="500"/>
                                        <p:tgtEl>
                                          <p:spTgt spid="61474"/>
                                        </p:tgtEl>
                                      </p:cBhvr>
                                    </p:animEffect>
                                  </p:childTnLst>
                                </p:cTn>
                              </p:par>
                            </p:childTnLst>
                          </p:cTn>
                        </p:par>
                        <p:par>
                          <p:cTn id="33" fill="hold" nodeType="afterGroup">
                            <p:stCondLst>
                              <p:cond delay="1900"/>
                            </p:stCondLst>
                            <p:childTnLst>
                              <p:par>
                                <p:cTn id="34" presetID="49" presetClass="entr" presetSubtype="0" decel="100000" fill="hold" nodeType="afterEffect">
                                  <p:stCondLst>
                                    <p:cond delay="0"/>
                                  </p:stCondLst>
                                  <p:childTnLst>
                                    <p:set>
                                      <p:cBhvr>
                                        <p:cTn id="35" dur="1" fill="hold">
                                          <p:stCondLst>
                                            <p:cond delay="0"/>
                                          </p:stCondLst>
                                        </p:cTn>
                                        <p:tgtEl>
                                          <p:spTgt spid="61476"/>
                                        </p:tgtEl>
                                        <p:attrNameLst>
                                          <p:attrName>style.visibility</p:attrName>
                                        </p:attrNameLst>
                                      </p:cBhvr>
                                      <p:to>
                                        <p:strVal val="visible"/>
                                      </p:to>
                                    </p:set>
                                    <p:anim calcmode="lin" valueType="num">
                                      <p:cBhvr>
                                        <p:cTn id="36" dur="500" fill="hold"/>
                                        <p:tgtEl>
                                          <p:spTgt spid="61476"/>
                                        </p:tgtEl>
                                        <p:attrNameLst>
                                          <p:attrName>ppt_w</p:attrName>
                                        </p:attrNameLst>
                                      </p:cBhvr>
                                      <p:tavLst>
                                        <p:tav tm="0">
                                          <p:val>
                                            <p:fltVal val="0"/>
                                          </p:val>
                                        </p:tav>
                                        <p:tav tm="100000">
                                          <p:val>
                                            <p:strVal val="#ppt_w"/>
                                          </p:val>
                                        </p:tav>
                                      </p:tavLst>
                                    </p:anim>
                                    <p:anim calcmode="lin" valueType="num">
                                      <p:cBhvr>
                                        <p:cTn id="37" dur="500" fill="hold"/>
                                        <p:tgtEl>
                                          <p:spTgt spid="61476"/>
                                        </p:tgtEl>
                                        <p:attrNameLst>
                                          <p:attrName>ppt_h</p:attrName>
                                        </p:attrNameLst>
                                      </p:cBhvr>
                                      <p:tavLst>
                                        <p:tav tm="0">
                                          <p:val>
                                            <p:fltVal val="0"/>
                                          </p:val>
                                        </p:tav>
                                        <p:tav tm="100000">
                                          <p:val>
                                            <p:strVal val="#ppt_h"/>
                                          </p:val>
                                        </p:tav>
                                      </p:tavLst>
                                    </p:anim>
                                    <p:anim calcmode="lin" valueType="num">
                                      <p:cBhvr>
                                        <p:cTn id="38" dur="500" fill="hold"/>
                                        <p:tgtEl>
                                          <p:spTgt spid="61476"/>
                                        </p:tgtEl>
                                        <p:attrNameLst>
                                          <p:attrName>style.rotation</p:attrName>
                                        </p:attrNameLst>
                                      </p:cBhvr>
                                      <p:tavLst>
                                        <p:tav tm="0">
                                          <p:val>
                                            <p:fltVal val="360"/>
                                          </p:val>
                                        </p:tav>
                                        <p:tav tm="100000">
                                          <p:val>
                                            <p:fltVal val="0"/>
                                          </p:val>
                                        </p:tav>
                                      </p:tavLst>
                                    </p:anim>
                                    <p:animEffect transition="in" filter="fade">
                                      <p:cBhvr>
                                        <p:cTn id="39" dur="500"/>
                                        <p:tgtEl>
                                          <p:spTgt spid="61476"/>
                                        </p:tgtEl>
                                      </p:cBhvr>
                                    </p:animEffect>
                                  </p:childTnLst>
                                </p:cTn>
                              </p:par>
                            </p:childTnLst>
                          </p:cTn>
                        </p:par>
                        <p:par>
                          <p:cTn id="40" fill="hold" nodeType="afterGroup">
                            <p:stCondLst>
                              <p:cond delay="2400"/>
                            </p:stCondLst>
                            <p:childTnLst>
                              <p:par>
                                <p:cTn id="41" presetID="49" presetClass="entr" presetSubtype="0" decel="100000" fill="hold" nodeType="afterEffect">
                                  <p:stCondLst>
                                    <p:cond delay="0"/>
                                  </p:stCondLst>
                                  <p:childTnLst>
                                    <p:set>
                                      <p:cBhvr>
                                        <p:cTn id="42" dur="1" fill="hold">
                                          <p:stCondLst>
                                            <p:cond delay="0"/>
                                          </p:stCondLst>
                                        </p:cTn>
                                        <p:tgtEl>
                                          <p:spTgt spid="61477"/>
                                        </p:tgtEl>
                                        <p:attrNameLst>
                                          <p:attrName>style.visibility</p:attrName>
                                        </p:attrNameLst>
                                      </p:cBhvr>
                                      <p:to>
                                        <p:strVal val="visible"/>
                                      </p:to>
                                    </p:set>
                                    <p:anim calcmode="lin" valueType="num">
                                      <p:cBhvr>
                                        <p:cTn id="43" dur="500" fill="hold"/>
                                        <p:tgtEl>
                                          <p:spTgt spid="61477"/>
                                        </p:tgtEl>
                                        <p:attrNameLst>
                                          <p:attrName>ppt_w</p:attrName>
                                        </p:attrNameLst>
                                      </p:cBhvr>
                                      <p:tavLst>
                                        <p:tav tm="0">
                                          <p:val>
                                            <p:fltVal val="0"/>
                                          </p:val>
                                        </p:tav>
                                        <p:tav tm="100000">
                                          <p:val>
                                            <p:strVal val="#ppt_w"/>
                                          </p:val>
                                        </p:tav>
                                      </p:tavLst>
                                    </p:anim>
                                    <p:anim calcmode="lin" valueType="num">
                                      <p:cBhvr>
                                        <p:cTn id="44" dur="500" fill="hold"/>
                                        <p:tgtEl>
                                          <p:spTgt spid="61477"/>
                                        </p:tgtEl>
                                        <p:attrNameLst>
                                          <p:attrName>ppt_h</p:attrName>
                                        </p:attrNameLst>
                                      </p:cBhvr>
                                      <p:tavLst>
                                        <p:tav tm="0">
                                          <p:val>
                                            <p:fltVal val="0"/>
                                          </p:val>
                                        </p:tav>
                                        <p:tav tm="100000">
                                          <p:val>
                                            <p:strVal val="#ppt_h"/>
                                          </p:val>
                                        </p:tav>
                                      </p:tavLst>
                                    </p:anim>
                                    <p:anim calcmode="lin" valueType="num">
                                      <p:cBhvr>
                                        <p:cTn id="45" dur="500" fill="hold"/>
                                        <p:tgtEl>
                                          <p:spTgt spid="61477"/>
                                        </p:tgtEl>
                                        <p:attrNameLst>
                                          <p:attrName>style.rotation</p:attrName>
                                        </p:attrNameLst>
                                      </p:cBhvr>
                                      <p:tavLst>
                                        <p:tav tm="0">
                                          <p:val>
                                            <p:fltVal val="360"/>
                                          </p:val>
                                        </p:tav>
                                        <p:tav tm="100000">
                                          <p:val>
                                            <p:fltVal val="0"/>
                                          </p:val>
                                        </p:tav>
                                      </p:tavLst>
                                    </p:anim>
                                    <p:animEffect transition="in" filter="fade">
                                      <p:cBhvr>
                                        <p:cTn id="46" dur="500"/>
                                        <p:tgtEl>
                                          <p:spTgt spid="61477"/>
                                        </p:tgtEl>
                                      </p:cBhvr>
                                    </p:animEffect>
                                  </p:childTnLst>
                                </p:cTn>
                              </p:par>
                            </p:childTnLst>
                          </p:cTn>
                        </p:par>
                        <p:par>
                          <p:cTn id="47" fill="hold" nodeType="afterGroup">
                            <p:stCondLst>
                              <p:cond delay="2900"/>
                            </p:stCondLst>
                            <p:childTnLst>
                              <p:par>
                                <p:cTn id="48" presetID="49" presetClass="entr" presetSubtype="0" decel="100000" fill="hold" nodeType="afterEffect">
                                  <p:stCondLst>
                                    <p:cond delay="0"/>
                                  </p:stCondLst>
                                  <p:childTnLst>
                                    <p:set>
                                      <p:cBhvr>
                                        <p:cTn id="49" dur="1" fill="hold">
                                          <p:stCondLst>
                                            <p:cond delay="0"/>
                                          </p:stCondLst>
                                        </p:cTn>
                                        <p:tgtEl>
                                          <p:spTgt spid="61478"/>
                                        </p:tgtEl>
                                        <p:attrNameLst>
                                          <p:attrName>style.visibility</p:attrName>
                                        </p:attrNameLst>
                                      </p:cBhvr>
                                      <p:to>
                                        <p:strVal val="visible"/>
                                      </p:to>
                                    </p:set>
                                    <p:anim calcmode="lin" valueType="num">
                                      <p:cBhvr>
                                        <p:cTn id="50" dur="500" fill="hold"/>
                                        <p:tgtEl>
                                          <p:spTgt spid="61478"/>
                                        </p:tgtEl>
                                        <p:attrNameLst>
                                          <p:attrName>ppt_w</p:attrName>
                                        </p:attrNameLst>
                                      </p:cBhvr>
                                      <p:tavLst>
                                        <p:tav tm="0">
                                          <p:val>
                                            <p:fltVal val="0"/>
                                          </p:val>
                                        </p:tav>
                                        <p:tav tm="100000">
                                          <p:val>
                                            <p:strVal val="#ppt_w"/>
                                          </p:val>
                                        </p:tav>
                                      </p:tavLst>
                                    </p:anim>
                                    <p:anim calcmode="lin" valueType="num">
                                      <p:cBhvr>
                                        <p:cTn id="51" dur="500" fill="hold"/>
                                        <p:tgtEl>
                                          <p:spTgt spid="61478"/>
                                        </p:tgtEl>
                                        <p:attrNameLst>
                                          <p:attrName>ppt_h</p:attrName>
                                        </p:attrNameLst>
                                      </p:cBhvr>
                                      <p:tavLst>
                                        <p:tav tm="0">
                                          <p:val>
                                            <p:fltVal val="0"/>
                                          </p:val>
                                        </p:tav>
                                        <p:tav tm="100000">
                                          <p:val>
                                            <p:strVal val="#ppt_h"/>
                                          </p:val>
                                        </p:tav>
                                      </p:tavLst>
                                    </p:anim>
                                    <p:anim calcmode="lin" valueType="num">
                                      <p:cBhvr>
                                        <p:cTn id="52" dur="500" fill="hold"/>
                                        <p:tgtEl>
                                          <p:spTgt spid="61478"/>
                                        </p:tgtEl>
                                        <p:attrNameLst>
                                          <p:attrName>style.rotation</p:attrName>
                                        </p:attrNameLst>
                                      </p:cBhvr>
                                      <p:tavLst>
                                        <p:tav tm="0">
                                          <p:val>
                                            <p:fltVal val="360"/>
                                          </p:val>
                                        </p:tav>
                                        <p:tav tm="100000">
                                          <p:val>
                                            <p:fltVal val="0"/>
                                          </p:val>
                                        </p:tav>
                                      </p:tavLst>
                                    </p:anim>
                                    <p:animEffect transition="in" filter="fade">
                                      <p:cBhvr>
                                        <p:cTn id="53" dur="500"/>
                                        <p:tgtEl>
                                          <p:spTgt spid="61478"/>
                                        </p:tgtEl>
                                      </p:cBhvr>
                                    </p:animEffect>
                                  </p:childTnLst>
                                </p:cTn>
                              </p:par>
                            </p:childTnLst>
                          </p:cTn>
                        </p:par>
                        <p:par>
                          <p:cTn id="54" fill="hold" nodeType="afterGroup">
                            <p:stCondLst>
                              <p:cond delay="3400"/>
                            </p:stCondLst>
                            <p:childTnLst>
                              <p:par>
                                <p:cTn id="55" presetID="49" presetClass="entr" presetSubtype="0" decel="100000" fill="hold" nodeType="afterEffect">
                                  <p:stCondLst>
                                    <p:cond delay="0"/>
                                  </p:stCondLst>
                                  <p:childTnLst>
                                    <p:set>
                                      <p:cBhvr>
                                        <p:cTn id="56" dur="1" fill="hold">
                                          <p:stCondLst>
                                            <p:cond delay="0"/>
                                          </p:stCondLst>
                                        </p:cTn>
                                        <p:tgtEl>
                                          <p:spTgt spid="61486"/>
                                        </p:tgtEl>
                                        <p:attrNameLst>
                                          <p:attrName>style.visibility</p:attrName>
                                        </p:attrNameLst>
                                      </p:cBhvr>
                                      <p:to>
                                        <p:strVal val="visible"/>
                                      </p:to>
                                    </p:set>
                                    <p:anim calcmode="lin" valueType="num">
                                      <p:cBhvr>
                                        <p:cTn id="57" dur="500" fill="hold"/>
                                        <p:tgtEl>
                                          <p:spTgt spid="61486"/>
                                        </p:tgtEl>
                                        <p:attrNameLst>
                                          <p:attrName>ppt_w</p:attrName>
                                        </p:attrNameLst>
                                      </p:cBhvr>
                                      <p:tavLst>
                                        <p:tav tm="0">
                                          <p:val>
                                            <p:fltVal val="0"/>
                                          </p:val>
                                        </p:tav>
                                        <p:tav tm="100000">
                                          <p:val>
                                            <p:strVal val="#ppt_w"/>
                                          </p:val>
                                        </p:tav>
                                      </p:tavLst>
                                    </p:anim>
                                    <p:anim calcmode="lin" valueType="num">
                                      <p:cBhvr>
                                        <p:cTn id="58" dur="500" fill="hold"/>
                                        <p:tgtEl>
                                          <p:spTgt spid="61486"/>
                                        </p:tgtEl>
                                        <p:attrNameLst>
                                          <p:attrName>ppt_h</p:attrName>
                                        </p:attrNameLst>
                                      </p:cBhvr>
                                      <p:tavLst>
                                        <p:tav tm="0">
                                          <p:val>
                                            <p:fltVal val="0"/>
                                          </p:val>
                                        </p:tav>
                                        <p:tav tm="100000">
                                          <p:val>
                                            <p:strVal val="#ppt_h"/>
                                          </p:val>
                                        </p:tav>
                                      </p:tavLst>
                                    </p:anim>
                                    <p:anim calcmode="lin" valueType="num">
                                      <p:cBhvr>
                                        <p:cTn id="59" dur="500" fill="hold"/>
                                        <p:tgtEl>
                                          <p:spTgt spid="61486"/>
                                        </p:tgtEl>
                                        <p:attrNameLst>
                                          <p:attrName>style.rotation</p:attrName>
                                        </p:attrNameLst>
                                      </p:cBhvr>
                                      <p:tavLst>
                                        <p:tav tm="0">
                                          <p:val>
                                            <p:fltVal val="360"/>
                                          </p:val>
                                        </p:tav>
                                        <p:tav tm="100000">
                                          <p:val>
                                            <p:fltVal val="0"/>
                                          </p:val>
                                        </p:tav>
                                      </p:tavLst>
                                    </p:anim>
                                    <p:animEffect transition="in" filter="fade">
                                      <p:cBhvr>
                                        <p:cTn id="60" dur="500"/>
                                        <p:tgtEl>
                                          <p:spTgt spid="61486"/>
                                        </p:tgtEl>
                                      </p:cBhvr>
                                    </p:animEffect>
                                  </p:childTnLst>
                                </p:cTn>
                              </p:par>
                            </p:childTnLst>
                          </p:cTn>
                        </p:par>
                        <p:par>
                          <p:cTn id="61" fill="hold" nodeType="afterGroup">
                            <p:stCondLst>
                              <p:cond delay="3900"/>
                            </p:stCondLst>
                            <p:childTnLst>
                              <p:par>
                                <p:cTn id="62" presetID="49" presetClass="entr" presetSubtype="0" decel="100000" fill="hold" nodeType="afterEffect">
                                  <p:stCondLst>
                                    <p:cond delay="0"/>
                                  </p:stCondLst>
                                  <p:childTnLst>
                                    <p:set>
                                      <p:cBhvr>
                                        <p:cTn id="63" dur="1" fill="hold">
                                          <p:stCondLst>
                                            <p:cond delay="0"/>
                                          </p:stCondLst>
                                        </p:cTn>
                                        <p:tgtEl>
                                          <p:spTgt spid="61494"/>
                                        </p:tgtEl>
                                        <p:attrNameLst>
                                          <p:attrName>style.visibility</p:attrName>
                                        </p:attrNameLst>
                                      </p:cBhvr>
                                      <p:to>
                                        <p:strVal val="visible"/>
                                      </p:to>
                                    </p:set>
                                    <p:anim calcmode="lin" valueType="num">
                                      <p:cBhvr>
                                        <p:cTn id="64" dur="500" fill="hold"/>
                                        <p:tgtEl>
                                          <p:spTgt spid="61494"/>
                                        </p:tgtEl>
                                        <p:attrNameLst>
                                          <p:attrName>ppt_w</p:attrName>
                                        </p:attrNameLst>
                                      </p:cBhvr>
                                      <p:tavLst>
                                        <p:tav tm="0">
                                          <p:val>
                                            <p:fltVal val="0"/>
                                          </p:val>
                                        </p:tav>
                                        <p:tav tm="100000">
                                          <p:val>
                                            <p:strVal val="#ppt_w"/>
                                          </p:val>
                                        </p:tav>
                                      </p:tavLst>
                                    </p:anim>
                                    <p:anim calcmode="lin" valueType="num">
                                      <p:cBhvr>
                                        <p:cTn id="65" dur="500" fill="hold"/>
                                        <p:tgtEl>
                                          <p:spTgt spid="61494"/>
                                        </p:tgtEl>
                                        <p:attrNameLst>
                                          <p:attrName>ppt_h</p:attrName>
                                        </p:attrNameLst>
                                      </p:cBhvr>
                                      <p:tavLst>
                                        <p:tav tm="0">
                                          <p:val>
                                            <p:fltVal val="0"/>
                                          </p:val>
                                        </p:tav>
                                        <p:tav tm="100000">
                                          <p:val>
                                            <p:strVal val="#ppt_h"/>
                                          </p:val>
                                        </p:tav>
                                      </p:tavLst>
                                    </p:anim>
                                    <p:anim calcmode="lin" valueType="num">
                                      <p:cBhvr>
                                        <p:cTn id="66" dur="500" fill="hold"/>
                                        <p:tgtEl>
                                          <p:spTgt spid="61494"/>
                                        </p:tgtEl>
                                        <p:attrNameLst>
                                          <p:attrName>style.rotation</p:attrName>
                                        </p:attrNameLst>
                                      </p:cBhvr>
                                      <p:tavLst>
                                        <p:tav tm="0">
                                          <p:val>
                                            <p:fltVal val="360"/>
                                          </p:val>
                                        </p:tav>
                                        <p:tav tm="100000">
                                          <p:val>
                                            <p:fltVal val="0"/>
                                          </p:val>
                                        </p:tav>
                                      </p:tavLst>
                                    </p:anim>
                                    <p:animEffect transition="in" filter="fade">
                                      <p:cBhvr>
                                        <p:cTn id="67" dur="500"/>
                                        <p:tgtEl>
                                          <p:spTgt spid="61494"/>
                                        </p:tgtEl>
                                      </p:cBhvr>
                                    </p:animEffect>
                                  </p:childTnLst>
                                </p:cTn>
                              </p:par>
                            </p:childTnLst>
                          </p:cTn>
                        </p:par>
                        <p:par>
                          <p:cTn id="68" fill="hold" nodeType="afterGroup">
                            <p:stCondLst>
                              <p:cond delay="4400"/>
                            </p:stCondLst>
                            <p:childTnLst>
                              <p:par>
                                <p:cTn id="69" presetID="49" presetClass="entr" presetSubtype="0" decel="100000" fill="hold" nodeType="afterEffect">
                                  <p:stCondLst>
                                    <p:cond delay="0"/>
                                  </p:stCondLst>
                                  <p:childTnLst>
                                    <p:set>
                                      <p:cBhvr>
                                        <p:cTn id="70" dur="1" fill="hold">
                                          <p:stCondLst>
                                            <p:cond delay="0"/>
                                          </p:stCondLst>
                                        </p:cTn>
                                        <p:tgtEl>
                                          <p:spTgt spid="61502"/>
                                        </p:tgtEl>
                                        <p:attrNameLst>
                                          <p:attrName>style.visibility</p:attrName>
                                        </p:attrNameLst>
                                      </p:cBhvr>
                                      <p:to>
                                        <p:strVal val="visible"/>
                                      </p:to>
                                    </p:set>
                                    <p:anim calcmode="lin" valueType="num">
                                      <p:cBhvr>
                                        <p:cTn id="71" dur="500" fill="hold"/>
                                        <p:tgtEl>
                                          <p:spTgt spid="61502"/>
                                        </p:tgtEl>
                                        <p:attrNameLst>
                                          <p:attrName>ppt_w</p:attrName>
                                        </p:attrNameLst>
                                      </p:cBhvr>
                                      <p:tavLst>
                                        <p:tav tm="0">
                                          <p:val>
                                            <p:fltVal val="0"/>
                                          </p:val>
                                        </p:tav>
                                        <p:tav tm="100000">
                                          <p:val>
                                            <p:strVal val="#ppt_w"/>
                                          </p:val>
                                        </p:tav>
                                      </p:tavLst>
                                    </p:anim>
                                    <p:anim calcmode="lin" valueType="num">
                                      <p:cBhvr>
                                        <p:cTn id="72" dur="500" fill="hold"/>
                                        <p:tgtEl>
                                          <p:spTgt spid="61502"/>
                                        </p:tgtEl>
                                        <p:attrNameLst>
                                          <p:attrName>ppt_h</p:attrName>
                                        </p:attrNameLst>
                                      </p:cBhvr>
                                      <p:tavLst>
                                        <p:tav tm="0">
                                          <p:val>
                                            <p:fltVal val="0"/>
                                          </p:val>
                                        </p:tav>
                                        <p:tav tm="100000">
                                          <p:val>
                                            <p:strVal val="#ppt_h"/>
                                          </p:val>
                                        </p:tav>
                                      </p:tavLst>
                                    </p:anim>
                                    <p:anim calcmode="lin" valueType="num">
                                      <p:cBhvr>
                                        <p:cTn id="73" dur="500" fill="hold"/>
                                        <p:tgtEl>
                                          <p:spTgt spid="61502"/>
                                        </p:tgtEl>
                                        <p:attrNameLst>
                                          <p:attrName>style.rotation</p:attrName>
                                        </p:attrNameLst>
                                      </p:cBhvr>
                                      <p:tavLst>
                                        <p:tav tm="0">
                                          <p:val>
                                            <p:fltVal val="360"/>
                                          </p:val>
                                        </p:tav>
                                        <p:tav tm="100000">
                                          <p:val>
                                            <p:fltVal val="0"/>
                                          </p:val>
                                        </p:tav>
                                      </p:tavLst>
                                    </p:anim>
                                    <p:animEffect transition="in" filter="fade">
                                      <p:cBhvr>
                                        <p:cTn id="74" dur="500"/>
                                        <p:tgtEl>
                                          <p:spTgt spid="61502"/>
                                        </p:tgtEl>
                                      </p:cBhvr>
                                    </p:animEffect>
                                  </p:childTnLst>
                                </p:cTn>
                              </p:par>
                            </p:childTnLst>
                          </p:cTn>
                        </p:par>
                        <p:par>
                          <p:cTn id="75" fill="hold" nodeType="afterGroup">
                            <p:stCondLst>
                              <p:cond delay="4900"/>
                            </p:stCondLst>
                            <p:childTnLst>
                              <p:par>
                                <p:cTn id="76" presetID="2" presetClass="entr" presetSubtype="8" fill="hold" grpId="0" nodeType="afterEffect">
                                  <p:stCondLst>
                                    <p:cond delay="0"/>
                                  </p:stCondLst>
                                  <p:childTnLst>
                                    <p:set>
                                      <p:cBhvr>
                                        <p:cTn id="77" dur="1" fill="hold">
                                          <p:stCondLst>
                                            <p:cond delay="0"/>
                                          </p:stCondLst>
                                        </p:cTn>
                                        <p:tgtEl>
                                          <p:spTgt spid="61510"/>
                                        </p:tgtEl>
                                        <p:attrNameLst>
                                          <p:attrName>style.visibility</p:attrName>
                                        </p:attrNameLst>
                                      </p:cBhvr>
                                      <p:to>
                                        <p:strVal val="visible"/>
                                      </p:to>
                                    </p:set>
                                    <p:anim calcmode="lin" valueType="num">
                                      <p:cBhvr additive="base">
                                        <p:cTn id="78" dur="500" fill="hold"/>
                                        <p:tgtEl>
                                          <p:spTgt spid="61510"/>
                                        </p:tgtEl>
                                        <p:attrNameLst>
                                          <p:attrName>ppt_x</p:attrName>
                                        </p:attrNameLst>
                                      </p:cBhvr>
                                      <p:tavLst>
                                        <p:tav tm="0">
                                          <p:val>
                                            <p:strVal val="0-#ppt_w/2"/>
                                          </p:val>
                                        </p:tav>
                                        <p:tav tm="100000">
                                          <p:val>
                                            <p:strVal val="#ppt_x"/>
                                          </p:val>
                                        </p:tav>
                                      </p:tavLst>
                                    </p:anim>
                                    <p:anim calcmode="lin" valueType="num">
                                      <p:cBhvr additive="base">
                                        <p:cTn id="79" dur="500" fill="hold"/>
                                        <p:tgtEl>
                                          <p:spTgt spid="61510"/>
                                        </p:tgtEl>
                                        <p:attrNameLst>
                                          <p:attrName>ppt_y</p:attrName>
                                        </p:attrNameLst>
                                      </p:cBhvr>
                                      <p:tavLst>
                                        <p:tav tm="0">
                                          <p:val>
                                            <p:strVal val="#ppt_y"/>
                                          </p:val>
                                        </p:tav>
                                        <p:tav tm="100000">
                                          <p:val>
                                            <p:strVal val="#ppt_y"/>
                                          </p:val>
                                        </p:tav>
                                      </p:tavLst>
                                    </p:anim>
                                  </p:childTnLst>
                                </p:cTn>
                              </p:par>
                            </p:childTnLst>
                          </p:cTn>
                        </p:par>
                        <p:par>
                          <p:cTn id="80" fill="hold" nodeType="afterGroup">
                            <p:stCondLst>
                              <p:cond delay="5400"/>
                            </p:stCondLst>
                            <p:childTnLst>
                              <p:par>
                                <p:cTn id="81" presetID="2" presetClass="entr" presetSubtype="8" fill="hold" grpId="0" nodeType="afterEffect">
                                  <p:stCondLst>
                                    <p:cond delay="0"/>
                                  </p:stCondLst>
                                  <p:childTnLst>
                                    <p:set>
                                      <p:cBhvr>
                                        <p:cTn id="82" dur="1" fill="hold">
                                          <p:stCondLst>
                                            <p:cond delay="0"/>
                                          </p:stCondLst>
                                        </p:cTn>
                                        <p:tgtEl>
                                          <p:spTgt spid="61511"/>
                                        </p:tgtEl>
                                        <p:attrNameLst>
                                          <p:attrName>style.visibility</p:attrName>
                                        </p:attrNameLst>
                                      </p:cBhvr>
                                      <p:to>
                                        <p:strVal val="visible"/>
                                      </p:to>
                                    </p:set>
                                    <p:anim calcmode="lin" valueType="num">
                                      <p:cBhvr additive="base">
                                        <p:cTn id="83" dur="500" fill="hold"/>
                                        <p:tgtEl>
                                          <p:spTgt spid="61511"/>
                                        </p:tgtEl>
                                        <p:attrNameLst>
                                          <p:attrName>ppt_x</p:attrName>
                                        </p:attrNameLst>
                                      </p:cBhvr>
                                      <p:tavLst>
                                        <p:tav tm="0">
                                          <p:val>
                                            <p:strVal val="0-#ppt_w/2"/>
                                          </p:val>
                                        </p:tav>
                                        <p:tav tm="100000">
                                          <p:val>
                                            <p:strVal val="#ppt_x"/>
                                          </p:val>
                                        </p:tav>
                                      </p:tavLst>
                                    </p:anim>
                                    <p:anim calcmode="lin" valueType="num">
                                      <p:cBhvr additive="base">
                                        <p:cTn id="84" dur="500" fill="hold"/>
                                        <p:tgtEl>
                                          <p:spTgt spid="61511"/>
                                        </p:tgtEl>
                                        <p:attrNameLst>
                                          <p:attrName>ppt_y</p:attrName>
                                        </p:attrNameLst>
                                      </p:cBhvr>
                                      <p:tavLst>
                                        <p:tav tm="0">
                                          <p:val>
                                            <p:strVal val="#ppt_y"/>
                                          </p:val>
                                        </p:tav>
                                        <p:tav tm="100000">
                                          <p:val>
                                            <p:strVal val="#ppt_y"/>
                                          </p:val>
                                        </p:tav>
                                      </p:tavLst>
                                    </p:anim>
                                  </p:childTnLst>
                                </p:cTn>
                              </p:par>
                            </p:childTnLst>
                          </p:cTn>
                        </p:par>
                        <p:par>
                          <p:cTn id="85" fill="hold" nodeType="afterGroup">
                            <p:stCondLst>
                              <p:cond delay="5900"/>
                            </p:stCondLst>
                            <p:childTnLst>
                              <p:par>
                                <p:cTn id="86" presetID="2" presetClass="entr" presetSubtype="8" fill="hold" grpId="0" nodeType="afterEffect">
                                  <p:stCondLst>
                                    <p:cond delay="0"/>
                                  </p:stCondLst>
                                  <p:childTnLst>
                                    <p:set>
                                      <p:cBhvr>
                                        <p:cTn id="87" dur="1" fill="hold">
                                          <p:stCondLst>
                                            <p:cond delay="0"/>
                                          </p:stCondLst>
                                        </p:cTn>
                                        <p:tgtEl>
                                          <p:spTgt spid="61512"/>
                                        </p:tgtEl>
                                        <p:attrNameLst>
                                          <p:attrName>style.visibility</p:attrName>
                                        </p:attrNameLst>
                                      </p:cBhvr>
                                      <p:to>
                                        <p:strVal val="visible"/>
                                      </p:to>
                                    </p:set>
                                    <p:anim calcmode="lin" valueType="num">
                                      <p:cBhvr additive="base">
                                        <p:cTn id="88" dur="500" fill="hold"/>
                                        <p:tgtEl>
                                          <p:spTgt spid="61512"/>
                                        </p:tgtEl>
                                        <p:attrNameLst>
                                          <p:attrName>ppt_x</p:attrName>
                                        </p:attrNameLst>
                                      </p:cBhvr>
                                      <p:tavLst>
                                        <p:tav tm="0">
                                          <p:val>
                                            <p:strVal val="0-#ppt_w/2"/>
                                          </p:val>
                                        </p:tav>
                                        <p:tav tm="100000">
                                          <p:val>
                                            <p:strVal val="#ppt_x"/>
                                          </p:val>
                                        </p:tav>
                                      </p:tavLst>
                                    </p:anim>
                                    <p:anim calcmode="lin" valueType="num">
                                      <p:cBhvr additive="base">
                                        <p:cTn id="89" dur="500" fill="hold"/>
                                        <p:tgtEl>
                                          <p:spTgt spid="61512"/>
                                        </p:tgtEl>
                                        <p:attrNameLst>
                                          <p:attrName>ppt_y</p:attrName>
                                        </p:attrNameLst>
                                      </p:cBhvr>
                                      <p:tavLst>
                                        <p:tav tm="0">
                                          <p:val>
                                            <p:strVal val="#ppt_y"/>
                                          </p:val>
                                        </p:tav>
                                        <p:tav tm="100000">
                                          <p:val>
                                            <p:strVal val="#ppt_y"/>
                                          </p:val>
                                        </p:tav>
                                      </p:tavLst>
                                    </p:anim>
                                  </p:childTnLst>
                                </p:cTn>
                              </p:par>
                            </p:childTnLst>
                          </p:cTn>
                        </p:par>
                        <p:par>
                          <p:cTn id="90" fill="hold" nodeType="afterGroup">
                            <p:stCondLst>
                              <p:cond delay="6400"/>
                            </p:stCondLst>
                            <p:childTnLst>
                              <p:par>
                                <p:cTn id="91" presetID="2" presetClass="entr" presetSubtype="8" fill="hold" grpId="0" nodeType="afterEffect">
                                  <p:stCondLst>
                                    <p:cond delay="0"/>
                                  </p:stCondLst>
                                  <p:childTnLst>
                                    <p:set>
                                      <p:cBhvr>
                                        <p:cTn id="92" dur="1" fill="hold">
                                          <p:stCondLst>
                                            <p:cond delay="0"/>
                                          </p:stCondLst>
                                        </p:cTn>
                                        <p:tgtEl>
                                          <p:spTgt spid="61513"/>
                                        </p:tgtEl>
                                        <p:attrNameLst>
                                          <p:attrName>style.visibility</p:attrName>
                                        </p:attrNameLst>
                                      </p:cBhvr>
                                      <p:to>
                                        <p:strVal val="visible"/>
                                      </p:to>
                                    </p:set>
                                    <p:anim calcmode="lin" valueType="num">
                                      <p:cBhvr additive="base">
                                        <p:cTn id="93" dur="500" fill="hold"/>
                                        <p:tgtEl>
                                          <p:spTgt spid="61513"/>
                                        </p:tgtEl>
                                        <p:attrNameLst>
                                          <p:attrName>ppt_x</p:attrName>
                                        </p:attrNameLst>
                                      </p:cBhvr>
                                      <p:tavLst>
                                        <p:tav tm="0">
                                          <p:val>
                                            <p:strVal val="0-#ppt_w/2"/>
                                          </p:val>
                                        </p:tav>
                                        <p:tav tm="100000">
                                          <p:val>
                                            <p:strVal val="#ppt_x"/>
                                          </p:val>
                                        </p:tav>
                                      </p:tavLst>
                                    </p:anim>
                                    <p:anim calcmode="lin" valueType="num">
                                      <p:cBhvr additive="base">
                                        <p:cTn id="94" dur="500" fill="hold"/>
                                        <p:tgtEl>
                                          <p:spTgt spid="61513"/>
                                        </p:tgtEl>
                                        <p:attrNameLst>
                                          <p:attrName>ppt_y</p:attrName>
                                        </p:attrNameLst>
                                      </p:cBhvr>
                                      <p:tavLst>
                                        <p:tav tm="0">
                                          <p:val>
                                            <p:strVal val="#ppt_y"/>
                                          </p:val>
                                        </p:tav>
                                        <p:tav tm="100000">
                                          <p:val>
                                            <p:strVal val="#ppt_y"/>
                                          </p:val>
                                        </p:tav>
                                      </p:tavLst>
                                    </p:anim>
                                  </p:childTnLst>
                                </p:cTn>
                              </p:par>
                            </p:childTnLst>
                          </p:cTn>
                        </p:par>
                        <p:par>
                          <p:cTn id="95" fill="hold" nodeType="afterGroup">
                            <p:stCondLst>
                              <p:cond delay="6900"/>
                            </p:stCondLst>
                            <p:childTnLst>
                              <p:par>
                                <p:cTn id="96" presetID="2" presetClass="entr" presetSubtype="4" fill="hold" nodeType="afterEffect">
                                  <p:stCondLst>
                                    <p:cond delay="0"/>
                                  </p:stCondLst>
                                  <p:childTnLst>
                                    <p:set>
                                      <p:cBhvr>
                                        <p:cTn id="97" dur="1" fill="hold">
                                          <p:stCondLst>
                                            <p:cond delay="0"/>
                                          </p:stCondLst>
                                        </p:cTn>
                                        <p:tgtEl>
                                          <p:spTgt spid="61446"/>
                                        </p:tgtEl>
                                        <p:attrNameLst>
                                          <p:attrName>style.visibility</p:attrName>
                                        </p:attrNameLst>
                                      </p:cBhvr>
                                      <p:to>
                                        <p:strVal val="visible"/>
                                      </p:to>
                                    </p:set>
                                    <p:anim calcmode="lin" valueType="num">
                                      <p:cBhvr additive="base">
                                        <p:cTn id="98" dur="500" fill="hold"/>
                                        <p:tgtEl>
                                          <p:spTgt spid="61446"/>
                                        </p:tgtEl>
                                        <p:attrNameLst>
                                          <p:attrName>ppt_x</p:attrName>
                                        </p:attrNameLst>
                                      </p:cBhvr>
                                      <p:tavLst>
                                        <p:tav tm="0">
                                          <p:val>
                                            <p:strVal val="#ppt_x"/>
                                          </p:val>
                                        </p:tav>
                                        <p:tav tm="100000">
                                          <p:val>
                                            <p:strVal val="#ppt_x"/>
                                          </p:val>
                                        </p:tav>
                                      </p:tavLst>
                                    </p:anim>
                                    <p:anim calcmode="lin" valueType="num">
                                      <p:cBhvr additive="base">
                                        <p:cTn id="99" dur="500" fill="hold"/>
                                        <p:tgtEl>
                                          <p:spTgt spid="61446"/>
                                        </p:tgtEl>
                                        <p:attrNameLst>
                                          <p:attrName>ppt_y</p:attrName>
                                        </p:attrNameLst>
                                      </p:cBhvr>
                                      <p:tavLst>
                                        <p:tav tm="0">
                                          <p:val>
                                            <p:strVal val="1+#ppt_h/2"/>
                                          </p:val>
                                        </p:tav>
                                        <p:tav tm="100000">
                                          <p:val>
                                            <p:strVal val="#ppt_y"/>
                                          </p:val>
                                        </p:tav>
                                      </p:tavLst>
                                    </p:anim>
                                  </p:childTnLst>
                                </p:cTn>
                              </p:par>
                            </p:childTnLst>
                          </p:cTn>
                        </p:par>
                        <p:par>
                          <p:cTn id="100" fill="hold" nodeType="afterGroup">
                            <p:stCondLst>
                              <p:cond delay="7400"/>
                            </p:stCondLst>
                            <p:childTnLst>
                              <p:par>
                                <p:cTn id="101" presetID="2" presetClass="entr" presetSubtype="4" fill="hold" nodeType="afterEffect">
                                  <p:stCondLst>
                                    <p:cond delay="0"/>
                                  </p:stCondLst>
                                  <p:childTnLst>
                                    <p:set>
                                      <p:cBhvr>
                                        <p:cTn id="102" dur="1" fill="hold">
                                          <p:stCondLst>
                                            <p:cond delay="0"/>
                                          </p:stCondLst>
                                        </p:cTn>
                                        <p:tgtEl>
                                          <p:spTgt spid="61453"/>
                                        </p:tgtEl>
                                        <p:attrNameLst>
                                          <p:attrName>style.visibility</p:attrName>
                                        </p:attrNameLst>
                                      </p:cBhvr>
                                      <p:to>
                                        <p:strVal val="visible"/>
                                      </p:to>
                                    </p:set>
                                    <p:anim calcmode="lin" valueType="num">
                                      <p:cBhvr additive="base">
                                        <p:cTn id="103" dur="500" fill="hold"/>
                                        <p:tgtEl>
                                          <p:spTgt spid="61453"/>
                                        </p:tgtEl>
                                        <p:attrNameLst>
                                          <p:attrName>ppt_x</p:attrName>
                                        </p:attrNameLst>
                                      </p:cBhvr>
                                      <p:tavLst>
                                        <p:tav tm="0">
                                          <p:val>
                                            <p:strVal val="#ppt_x"/>
                                          </p:val>
                                        </p:tav>
                                        <p:tav tm="100000">
                                          <p:val>
                                            <p:strVal val="#ppt_x"/>
                                          </p:val>
                                        </p:tav>
                                      </p:tavLst>
                                    </p:anim>
                                    <p:anim calcmode="lin" valueType="num">
                                      <p:cBhvr additive="base">
                                        <p:cTn id="104" dur="500" fill="hold"/>
                                        <p:tgtEl>
                                          <p:spTgt spid="61453"/>
                                        </p:tgtEl>
                                        <p:attrNameLst>
                                          <p:attrName>ppt_y</p:attrName>
                                        </p:attrNameLst>
                                      </p:cBhvr>
                                      <p:tavLst>
                                        <p:tav tm="0">
                                          <p:val>
                                            <p:strVal val="1+#ppt_h/2"/>
                                          </p:val>
                                        </p:tav>
                                        <p:tav tm="100000">
                                          <p:val>
                                            <p:strVal val="#ppt_y"/>
                                          </p:val>
                                        </p:tav>
                                      </p:tavLst>
                                    </p:anim>
                                  </p:childTnLst>
                                </p:cTn>
                              </p:par>
                            </p:childTnLst>
                          </p:cTn>
                        </p:par>
                        <p:par>
                          <p:cTn id="105" fill="hold" nodeType="afterGroup">
                            <p:stCondLst>
                              <p:cond delay="7900"/>
                            </p:stCondLst>
                            <p:childTnLst>
                              <p:par>
                                <p:cTn id="106" presetID="2" presetClass="entr" presetSubtype="4" fill="hold" nodeType="afterEffect">
                                  <p:stCondLst>
                                    <p:cond delay="0"/>
                                  </p:stCondLst>
                                  <p:childTnLst>
                                    <p:set>
                                      <p:cBhvr>
                                        <p:cTn id="107" dur="1" fill="hold">
                                          <p:stCondLst>
                                            <p:cond delay="0"/>
                                          </p:stCondLst>
                                        </p:cTn>
                                        <p:tgtEl>
                                          <p:spTgt spid="61460"/>
                                        </p:tgtEl>
                                        <p:attrNameLst>
                                          <p:attrName>style.visibility</p:attrName>
                                        </p:attrNameLst>
                                      </p:cBhvr>
                                      <p:to>
                                        <p:strVal val="visible"/>
                                      </p:to>
                                    </p:set>
                                    <p:anim calcmode="lin" valueType="num">
                                      <p:cBhvr additive="base">
                                        <p:cTn id="108" dur="500" fill="hold"/>
                                        <p:tgtEl>
                                          <p:spTgt spid="61460"/>
                                        </p:tgtEl>
                                        <p:attrNameLst>
                                          <p:attrName>ppt_x</p:attrName>
                                        </p:attrNameLst>
                                      </p:cBhvr>
                                      <p:tavLst>
                                        <p:tav tm="0">
                                          <p:val>
                                            <p:strVal val="#ppt_x"/>
                                          </p:val>
                                        </p:tav>
                                        <p:tav tm="100000">
                                          <p:val>
                                            <p:strVal val="#ppt_x"/>
                                          </p:val>
                                        </p:tav>
                                      </p:tavLst>
                                    </p:anim>
                                    <p:anim calcmode="lin" valueType="num">
                                      <p:cBhvr additive="base">
                                        <p:cTn id="109" dur="500" fill="hold"/>
                                        <p:tgtEl>
                                          <p:spTgt spid="61460"/>
                                        </p:tgtEl>
                                        <p:attrNameLst>
                                          <p:attrName>ppt_y</p:attrName>
                                        </p:attrNameLst>
                                      </p:cBhvr>
                                      <p:tavLst>
                                        <p:tav tm="0">
                                          <p:val>
                                            <p:strVal val="1+#ppt_h/2"/>
                                          </p:val>
                                        </p:tav>
                                        <p:tav tm="100000">
                                          <p:val>
                                            <p:strVal val="#ppt_y"/>
                                          </p:val>
                                        </p:tav>
                                      </p:tavLst>
                                    </p:anim>
                                  </p:childTnLst>
                                </p:cTn>
                              </p:par>
                            </p:childTnLst>
                          </p:cTn>
                        </p:par>
                        <p:par>
                          <p:cTn id="110" fill="hold" nodeType="afterGroup">
                            <p:stCondLst>
                              <p:cond delay="8400"/>
                            </p:stCondLst>
                            <p:childTnLst>
                              <p:par>
                                <p:cTn id="111" presetID="2" presetClass="entr" presetSubtype="4" fill="hold" nodeType="afterEffect">
                                  <p:stCondLst>
                                    <p:cond delay="0"/>
                                  </p:stCondLst>
                                  <p:childTnLst>
                                    <p:set>
                                      <p:cBhvr>
                                        <p:cTn id="112" dur="1" fill="hold">
                                          <p:stCondLst>
                                            <p:cond delay="0"/>
                                          </p:stCondLst>
                                        </p:cTn>
                                        <p:tgtEl>
                                          <p:spTgt spid="61467"/>
                                        </p:tgtEl>
                                        <p:attrNameLst>
                                          <p:attrName>style.visibility</p:attrName>
                                        </p:attrNameLst>
                                      </p:cBhvr>
                                      <p:to>
                                        <p:strVal val="visible"/>
                                      </p:to>
                                    </p:set>
                                    <p:anim calcmode="lin" valueType="num">
                                      <p:cBhvr additive="base">
                                        <p:cTn id="113" dur="500" fill="hold"/>
                                        <p:tgtEl>
                                          <p:spTgt spid="61467"/>
                                        </p:tgtEl>
                                        <p:attrNameLst>
                                          <p:attrName>ppt_x</p:attrName>
                                        </p:attrNameLst>
                                      </p:cBhvr>
                                      <p:tavLst>
                                        <p:tav tm="0">
                                          <p:val>
                                            <p:strVal val="#ppt_x"/>
                                          </p:val>
                                        </p:tav>
                                        <p:tav tm="100000">
                                          <p:val>
                                            <p:strVal val="#ppt_x"/>
                                          </p:val>
                                        </p:tav>
                                      </p:tavLst>
                                    </p:anim>
                                    <p:anim calcmode="lin" valueType="num">
                                      <p:cBhvr additive="base">
                                        <p:cTn id="114" dur="500" fill="hold"/>
                                        <p:tgtEl>
                                          <p:spTgt spid="61467"/>
                                        </p:tgtEl>
                                        <p:attrNameLst>
                                          <p:attrName>ppt_y</p:attrName>
                                        </p:attrNameLst>
                                      </p:cBhvr>
                                      <p:tavLst>
                                        <p:tav tm="0">
                                          <p:val>
                                            <p:strVal val="1+#ppt_h/2"/>
                                          </p:val>
                                        </p:tav>
                                        <p:tav tm="100000">
                                          <p:val>
                                            <p:strVal val="#ppt_y"/>
                                          </p:val>
                                        </p:tav>
                                      </p:tavLst>
                                    </p:anim>
                                  </p:childTnLst>
                                </p:cTn>
                              </p:par>
                            </p:childTnLst>
                          </p:cTn>
                        </p:par>
                        <p:par>
                          <p:cTn id="115" fill="hold" nodeType="afterGroup">
                            <p:stCondLst>
                              <p:cond delay="8900"/>
                            </p:stCondLst>
                            <p:childTnLst>
                              <p:par>
                                <p:cTn id="116" presetID="2" presetClass="entr" presetSubtype="4" fill="hold" grpId="0" nodeType="afterEffect">
                                  <p:stCondLst>
                                    <p:cond delay="0"/>
                                  </p:stCondLst>
                                  <p:childTnLst>
                                    <p:set>
                                      <p:cBhvr>
                                        <p:cTn id="117" dur="1" fill="hold">
                                          <p:stCondLst>
                                            <p:cond delay="0"/>
                                          </p:stCondLst>
                                        </p:cTn>
                                        <p:tgtEl>
                                          <p:spTgt spid="61514"/>
                                        </p:tgtEl>
                                        <p:attrNameLst>
                                          <p:attrName>style.visibility</p:attrName>
                                        </p:attrNameLst>
                                      </p:cBhvr>
                                      <p:to>
                                        <p:strVal val="visible"/>
                                      </p:to>
                                    </p:set>
                                    <p:anim calcmode="lin" valueType="num">
                                      <p:cBhvr additive="base">
                                        <p:cTn id="118" dur="500" fill="hold"/>
                                        <p:tgtEl>
                                          <p:spTgt spid="61514"/>
                                        </p:tgtEl>
                                        <p:attrNameLst>
                                          <p:attrName>ppt_x</p:attrName>
                                        </p:attrNameLst>
                                      </p:cBhvr>
                                      <p:tavLst>
                                        <p:tav tm="0">
                                          <p:val>
                                            <p:strVal val="#ppt_x"/>
                                          </p:val>
                                        </p:tav>
                                        <p:tav tm="100000">
                                          <p:val>
                                            <p:strVal val="#ppt_x"/>
                                          </p:val>
                                        </p:tav>
                                      </p:tavLst>
                                    </p:anim>
                                    <p:anim calcmode="lin" valueType="num">
                                      <p:cBhvr additive="base">
                                        <p:cTn id="119" dur="500" fill="hold"/>
                                        <p:tgtEl>
                                          <p:spTgt spid="61514"/>
                                        </p:tgtEl>
                                        <p:attrNameLst>
                                          <p:attrName>ppt_y</p:attrName>
                                        </p:attrNameLst>
                                      </p:cBhvr>
                                      <p:tavLst>
                                        <p:tav tm="0">
                                          <p:val>
                                            <p:strVal val="1+#ppt_h/2"/>
                                          </p:val>
                                        </p:tav>
                                        <p:tav tm="100000">
                                          <p:val>
                                            <p:strVal val="#ppt_y"/>
                                          </p:val>
                                        </p:tav>
                                      </p:tavLst>
                                    </p:anim>
                                  </p:childTnLst>
                                </p:cTn>
                              </p:par>
                            </p:childTnLst>
                          </p:cTn>
                        </p:par>
                        <p:par>
                          <p:cTn id="120" fill="hold" nodeType="afterGroup">
                            <p:stCondLst>
                              <p:cond delay="9400"/>
                            </p:stCondLst>
                            <p:childTnLst>
                              <p:par>
                                <p:cTn id="121" presetID="2" presetClass="entr" presetSubtype="4" fill="hold" grpId="0" nodeType="afterEffect">
                                  <p:stCondLst>
                                    <p:cond delay="0"/>
                                  </p:stCondLst>
                                  <p:childTnLst>
                                    <p:set>
                                      <p:cBhvr>
                                        <p:cTn id="122" dur="1" fill="hold">
                                          <p:stCondLst>
                                            <p:cond delay="0"/>
                                          </p:stCondLst>
                                        </p:cTn>
                                        <p:tgtEl>
                                          <p:spTgt spid="61519"/>
                                        </p:tgtEl>
                                        <p:attrNameLst>
                                          <p:attrName>style.visibility</p:attrName>
                                        </p:attrNameLst>
                                      </p:cBhvr>
                                      <p:to>
                                        <p:strVal val="visible"/>
                                      </p:to>
                                    </p:set>
                                    <p:anim calcmode="lin" valueType="num">
                                      <p:cBhvr additive="base">
                                        <p:cTn id="123" dur="500" fill="hold"/>
                                        <p:tgtEl>
                                          <p:spTgt spid="61519"/>
                                        </p:tgtEl>
                                        <p:attrNameLst>
                                          <p:attrName>ppt_x</p:attrName>
                                        </p:attrNameLst>
                                      </p:cBhvr>
                                      <p:tavLst>
                                        <p:tav tm="0">
                                          <p:val>
                                            <p:strVal val="#ppt_x"/>
                                          </p:val>
                                        </p:tav>
                                        <p:tav tm="100000">
                                          <p:val>
                                            <p:strVal val="#ppt_x"/>
                                          </p:val>
                                        </p:tav>
                                      </p:tavLst>
                                    </p:anim>
                                    <p:anim calcmode="lin" valueType="num">
                                      <p:cBhvr additive="base">
                                        <p:cTn id="124" dur="500" fill="hold"/>
                                        <p:tgtEl>
                                          <p:spTgt spid="61519"/>
                                        </p:tgtEl>
                                        <p:attrNameLst>
                                          <p:attrName>ppt_y</p:attrName>
                                        </p:attrNameLst>
                                      </p:cBhvr>
                                      <p:tavLst>
                                        <p:tav tm="0">
                                          <p:val>
                                            <p:strVal val="1+#ppt_h/2"/>
                                          </p:val>
                                        </p:tav>
                                        <p:tav tm="100000">
                                          <p:val>
                                            <p:strVal val="#ppt_y"/>
                                          </p:val>
                                        </p:tav>
                                      </p:tavLst>
                                    </p:anim>
                                  </p:childTnLst>
                                </p:cTn>
                              </p:par>
                            </p:childTnLst>
                          </p:cTn>
                        </p:par>
                        <p:par>
                          <p:cTn id="125" fill="hold" nodeType="afterGroup">
                            <p:stCondLst>
                              <p:cond delay="9900"/>
                            </p:stCondLst>
                            <p:childTnLst>
                              <p:par>
                                <p:cTn id="126" presetID="2" presetClass="entr" presetSubtype="4" fill="hold" grpId="0" nodeType="afterEffect">
                                  <p:stCondLst>
                                    <p:cond delay="0"/>
                                  </p:stCondLst>
                                  <p:childTnLst>
                                    <p:set>
                                      <p:cBhvr>
                                        <p:cTn id="127" dur="1" fill="hold">
                                          <p:stCondLst>
                                            <p:cond delay="0"/>
                                          </p:stCondLst>
                                        </p:cTn>
                                        <p:tgtEl>
                                          <p:spTgt spid="61520"/>
                                        </p:tgtEl>
                                        <p:attrNameLst>
                                          <p:attrName>style.visibility</p:attrName>
                                        </p:attrNameLst>
                                      </p:cBhvr>
                                      <p:to>
                                        <p:strVal val="visible"/>
                                      </p:to>
                                    </p:set>
                                    <p:anim calcmode="lin" valueType="num">
                                      <p:cBhvr additive="base">
                                        <p:cTn id="128" dur="500" fill="hold"/>
                                        <p:tgtEl>
                                          <p:spTgt spid="61520"/>
                                        </p:tgtEl>
                                        <p:attrNameLst>
                                          <p:attrName>ppt_x</p:attrName>
                                        </p:attrNameLst>
                                      </p:cBhvr>
                                      <p:tavLst>
                                        <p:tav tm="0">
                                          <p:val>
                                            <p:strVal val="#ppt_x"/>
                                          </p:val>
                                        </p:tav>
                                        <p:tav tm="100000">
                                          <p:val>
                                            <p:strVal val="#ppt_x"/>
                                          </p:val>
                                        </p:tav>
                                      </p:tavLst>
                                    </p:anim>
                                    <p:anim calcmode="lin" valueType="num">
                                      <p:cBhvr additive="base">
                                        <p:cTn id="129" dur="500" fill="hold"/>
                                        <p:tgtEl>
                                          <p:spTgt spid="61520"/>
                                        </p:tgtEl>
                                        <p:attrNameLst>
                                          <p:attrName>ppt_y</p:attrName>
                                        </p:attrNameLst>
                                      </p:cBhvr>
                                      <p:tavLst>
                                        <p:tav tm="0">
                                          <p:val>
                                            <p:strVal val="1+#ppt_h/2"/>
                                          </p:val>
                                        </p:tav>
                                        <p:tav tm="100000">
                                          <p:val>
                                            <p:strVal val="#ppt_y"/>
                                          </p:val>
                                        </p:tav>
                                      </p:tavLst>
                                    </p:anim>
                                  </p:childTnLst>
                                </p:cTn>
                              </p:par>
                            </p:childTnLst>
                          </p:cTn>
                        </p:par>
                        <p:par>
                          <p:cTn id="130" fill="hold" nodeType="afterGroup">
                            <p:stCondLst>
                              <p:cond delay="10400"/>
                            </p:stCondLst>
                            <p:childTnLst>
                              <p:par>
                                <p:cTn id="131" presetID="2" presetClass="entr" presetSubtype="4" fill="hold" grpId="0" nodeType="afterEffect">
                                  <p:stCondLst>
                                    <p:cond delay="0"/>
                                  </p:stCondLst>
                                  <p:childTnLst>
                                    <p:set>
                                      <p:cBhvr>
                                        <p:cTn id="132" dur="1" fill="hold">
                                          <p:stCondLst>
                                            <p:cond delay="0"/>
                                          </p:stCondLst>
                                        </p:cTn>
                                        <p:tgtEl>
                                          <p:spTgt spid="61521"/>
                                        </p:tgtEl>
                                        <p:attrNameLst>
                                          <p:attrName>style.visibility</p:attrName>
                                        </p:attrNameLst>
                                      </p:cBhvr>
                                      <p:to>
                                        <p:strVal val="visible"/>
                                      </p:to>
                                    </p:set>
                                    <p:anim calcmode="lin" valueType="num">
                                      <p:cBhvr additive="base">
                                        <p:cTn id="133" dur="500" fill="hold"/>
                                        <p:tgtEl>
                                          <p:spTgt spid="61521"/>
                                        </p:tgtEl>
                                        <p:attrNameLst>
                                          <p:attrName>ppt_x</p:attrName>
                                        </p:attrNameLst>
                                      </p:cBhvr>
                                      <p:tavLst>
                                        <p:tav tm="0">
                                          <p:val>
                                            <p:strVal val="#ppt_x"/>
                                          </p:val>
                                        </p:tav>
                                        <p:tav tm="100000">
                                          <p:val>
                                            <p:strVal val="#ppt_x"/>
                                          </p:val>
                                        </p:tav>
                                      </p:tavLst>
                                    </p:anim>
                                    <p:anim calcmode="lin" valueType="num">
                                      <p:cBhvr additive="base">
                                        <p:cTn id="134" dur="500" fill="hold"/>
                                        <p:tgtEl>
                                          <p:spTgt spid="61521"/>
                                        </p:tgtEl>
                                        <p:attrNameLst>
                                          <p:attrName>ppt_y</p:attrName>
                                        </p:attrNameLst>
                                      </p:cBhvr>
                                      <p:tavLst>
                                        <p:tav tm="0">
                                          <p:val>
                                            <p:strVal val="1+#ppt_h/2"/>
                                          </p:val>
                                        </p:tav>
                                        <p:tav tm="100000">
                                          <p:val>
                                            <p:strVal val="#ppt_y"/>
                                          </p:val>
                                        </p:tav>
                                      </p:tavLst>
                                    </p:anim>
                                  </p:childTnLst>
                                </p:cTn>
                              </p:par>
                            </p:childTnLst>
                          </p:cTn>
                        </p:par>
                        <p:par>
                          <p:cTn id="135" fill="hold" nodeType="afterGroup">
                            <p:stCondLst>
                              <p:cond delay="10900"/>
                            </p:stCondLst>
                            <p:childTnLst>
                              <p:par>
                                <p:cTn id="136" presetID="2" presetClass="entr" presetSubtype="4" fill="hold" grpId="0" nodeType="afterEffect">
                                  <p:stCondLst>
                                    <p:cond delay="0"/>
                                  </p:stCondLst>
                                  <p:childTnLst>
                                    <p:set>
                                      <p:cBhvr>
                                        <p:cTn id="137" dur="1" fill="hold">
                                          <p:stCondLst>
                                            <p:cond delay="0"/>
                                          </p:stCondLst>
                                        </p:cTn>
                                        <p:tgtEl>
                                          <p:spTgt spid="61515"/>
                                        </p:tgtEl>
                                        <p:attrNameLst>
                                          <p:attrName>style.visibility</p:attrName>
                                        </p:attrNameLst>
                                      </p:cBhvr>
                                      <p:to>
                                        <p:strVal val="visible"/>
                                      </p:to>
                                    </p:set>
                                    <p:anim calcmode="lin" valueType="num">
                                      <p:cBhvr additive="base">
                                        <p:cTn id="138" dur="500" fill="hold"/>
                                        <p:tgtEl>
                                          <p:spTgt spid="61515"/>
                                        </p:tgtEl>
                                        <p:attrNameLst>
                                          <p:attrName>ppt_x</p:attrName>
                                        </p:attrNameLst>
                                      </p:cBhvr>
                                      <p:tavLst>
                                        <p:tav tm="0">
                                          <p:val>
                                            <p:strVal val="#ppt_x"/>
                                          </p:val>
                                        </p:tav>
                                        <p:tav tm="100000">
                                          <p:val>
                                            <p:strVal val="#ppt_x"/>
                                          </p:val>
                                        </p:tav>
                                      </p:tavLst>
                                    </p:anim>
                                    <p:anim calcmode="lin" valueType="num">
                                      <p:cBhvr additive="base">
                                        <p:cTn id="139" dur="500" fill="hold"/>
                                        <p:tgtEl>
                                          <p:spTgt spid="61515"/>
                                        </p:tgtEl>
                                        <p:attrNameLst>
                                          <p:attrName>ppt_y</p:attrName>
                                        </p:attrNameLst>
                                      </p:cBhvr>
                                      <p:tavLst>
                                        <p:tav tm="0">
                                          <p:val>
                                            <p:strVal val="1+#ppt_h/2"/>
                                          </p:val>
                                        </p:tav>
                                        <p:tav tm="100000">
                                          <p:val>
                                            <p:strVal val="#ppt_y"/>
                                          </p:val>
                                        </p:tav>
                                      </p:tavLst>
                                    </p:anim>
                                  </p:childTnLst>
                                </p:cTn>
                              </p:par>
                            </p:childTnLst>
                          </p:cTn>
                        </p:par>
                        <p:par>
                          <p:cTn id="140" fill="hold" nodeType="afterGroup">
                            <p:stCondLst>
                              <p:cond delay="11400"/>
                            </p:stCondLst>
                            <p:childTnLst>
                              <p:par>
                                <p:cTn id="141" presetID="2" presetClass="entr" presetSubtype="4" fill="hold" grpId="0" nodeType="afterEffect">
                                  <p:stCondLst>
                                    <p:cond delay="0"/>
                                  </p:stCondLst>
                                  <p:childTnLst>
                                    <p:set>
                                      <p:cBhvr>
                                        <p:cTn id="142" dur="1" fill="hold">
                                          <p:stCondLst>
                                            <p:cond delay="0"/>
                                          </p:stCondLst>
                                        </p:cTn>
                                        <p:tgtEl>
                                          <p:spTgt spid="61516"/>
                                        </p:tgtEl>
                                        <p:attrNameLst>
                                          <p:attrName>style.visibility</p:attrName>
                                        </p:attrNameLst>
                                      </p:cBhvr>
                                      <p:to>
                                        <p:strVal val="visible"/>
                                      </p:to>
                                    </p:set>
                                    <p:anim calcmode="lin" valueType="num">
                                      <p:cBhvr additive="base">
                                        <p:cTn id="143" dur="500" fill="hold"/>
                                        <p:tgtEl>
                                          <p:spTgt spid="61516"/>
                                        </p:tgtEl>
                                        <p:attrNameLst>
                                          <p:attrName>ppt_x</p:attrName>
                                        </p:attrNameLst>
                                      </p:cBhvr>
                                      <p:tavLst>
                                        <p:tav tm="0">
                                          <p:val>
                                            <p:strVal val="#ppt_x"/>
                                          </p:val>
                                        </p:tav>
                                        <p:tav tm="100000">
                                          <p:val>
                                            <p:strVal val="#ppt_x"/>
                                          </p:val>
                                        </p:tav>
                                      </p:tavLst>
                                    </p:anim>
                                    <p:anim calcmode="lin" valueType="num">
                                      <p:cBhvr additive="base">
                                        <p:cTn id="144" dur="500" fill="hold"/>
                                        <p:tgtEl>
                                          <p:spTgt spid="61516"/>
                                        </p:tgtEl>
                                        <p:attrNameLst>
                                          <p:attrName>ppt_y</p:attrName>
                                        </p:attrNameLst>
                                      </p:cBhvr>
                                      <p:tavLst>
                                        <p:tav tm="0">
                                          <p:val>
                                            <p:strVal val="1+#ppt_h/2"/>
                                          </p:val>
                                        </p:tav>
                                        <p:tav tm="100000">
                                          <p:val>
                                            <p:strVal val="#ppt_y"/>
                                          </p:val>
                                        </p:tav>
                                      </p:tavLst>
                                    </p:anim>
                                  </p:childTnLst>
                                </p:cTn>
                              </p:par>
                            </p:childTnLst>
                          </p:cTn>
                        </p:par>
                        <p:par>
                          <p:cTn id="145" fill="hold" nodeType="afterGroup">
                            <p:stCondLst>
                              <p:cond delay="11900"/>
                            </p:stCondLst>
                            <p:childTnLst>
                              <p:par>
                                <p:cTn id="146" presetID="2" presetClass="entr" presetSubtype="4" fill="hold" grpId="0" nodeType="afterEffect">
                                  <p:stCondLst>
                                    <p:cond delay="0"/>
                                  </p:stCondLst>
                                  <p:childTnLst>
                                    <p:set>
                                      <p:cBhvr>
                                        <p:cTn id="147" dur="1" fill="hold">
                                          <p:stCondLst>
                                            <p:cond delay="0"/>
                                          </p:stCondLst>
                                        </p:cTn>
                                        <p:tgtEl>
                                          <p:spTgt spid="61517"/>
                                        </p:tgtEl>
                                        <p:attrNameLst>
                                          <p:attrName>style.visibility</p:attrName>
                                        </p:attrNameLst>
                                      </p:cBhvr>
                                      <p:to>
                                        <p:strVal val="visible"/>
                                      </p:to>
                                    </p:set>
                                    <p:anim calcmode="lin" valueType="num">
                                      <p:cBhvr additive="base">
                                        <p:cTn id="148" dur="500" fill="hold"/>
                                        <p:tgtEl>
                                          <p:spTgt spid="61517"/>
                                        </p:tgtEl>
                                        <p:attrNameLst>
                                          <p:attrName>ppt_x</p:attrName>
                                        </p:attrNameLst>
                                      </p:cBhvr>
                                      <p:tavLst>
                                        <p:tav tm="0">
                                          <p:val>
                                            <p:strVal val="#ppt_x"/>
                                          </p:val>
                                        </p:tav>
                                        <p:tav tm="100000">
                                          <p:val>
                                            <p:strVal val="#ppt_x"/>
                                          </p:val>
                                        </p:tav>
                                      </p:tavLst>
                                    </p:anim>
                                    <p:anim calcmode="lin" valueType="num">
                                      <p:cBhvr additive="base">
                                        <p:cTn id="149" dur="500" fill="hold"/>
                                        <p:tgtEl>
                                          <p:spTgt spid="61517"/>
                                        </p:tgtEl>
                                        <p:attrNameLst>
                                          <p:attrName>ppt_y</p:attrName>
                                        </p:attrNameLst>
                                      </p:cBhvr>
                                      <p:tavLst>
                                        <p:tav tm="0">
                                          <p:val>
                                            <p:strVal val="1+#ppt_h/2"/>
                                          </p:val>
                                        </p:tav>
                                        <p:tav tm="100000">
                                          <p:val>
                                            <p:strVal val="#ppt_y"/>
                                          </p:val>
                                        </p:tav>
                                      </p:tavLst>
                                    </p:anim>
                                  </p:childTnLst>
                                </p:cTn>
                              </p:par>
                            </p:childTnLst>
                          </p:cTn>
                        </p:par>
                        <p:par>
                          <p:cTn id="150" fill="hold" nodeType="afterGroup">
                            <p:stCondLst>
                              <p:cond delay="12400"/>
                            </p:stCondLst>
                            <p:childTnLst>
                              <p:par>
                                <p:cTn id="151" presetID="2" presetClass="entr" presetSubtype="4" fill="hold" grpId="0" nodeType="afterEffect">
                                  <p:stCondLst>
                                    <p:cond delay="0"/>
                                  </p:stCondLst>
                                  <p:childTnLst>
                                    <p:set>
                                      <p:cBhvr>
                                        <p:cTn id="152" dur="1" fill="hold">
                                          <p:stCondLst>
                                            <p:cond delay="0"/>
                                          </p:stCondLst>
                                        </p:cTn>
                                        <p:tgtEl>
                                          <p:spTgt spid="61518"/>
                                        </p:tgtEl>
                                        <p:attrNameLst>
                                          <p:attrName>style.visibility</p:attrName>
                                        </p:attrNameLst>
                                      </p:cBhvr>
                                      <p:to>
                                        <p:strVal val="visible"/>
                                      </p:to>
                                    </p:set>
                                    <p:anim calcmode="lin" valueType="num">
                                      <p:cBhvr additive="base">
                                        <p:cTn id="153" dur="500" fill="hold"/>
                                        <p:tgtEl>
                                          <p:spTgt spid="61518"/>
                                        </p:tgtEl>
                                        <p:attrNameLst>
                                          <p:attrName>ppt_x</p:attrName>
                                        </p:attrNameLst>
                                      </p:cBhvr>
                                      <p:tavLst>
                                        <p:tav tm="0">
                                          <p:val>
                                            <p:strVal val="#ppt_x"/>
                                          </p:val>
                                        </p:tav>
                                        <p:tav tm="100000">
                                          <p:val>
                                            <p:strVal val="#ppt_x"/>
                                          </p:val>
                                        </p:tav>
                                      </p:tavLst>
                                    </p:anim>
                                    <p:anim calcmode="lin" valueType="num">
                                      <p:cBhvr additive="base">
                                        <p:cTn id="154" dur="500" fill="hold"/>
                                        <p:tgtEl>
                                          <p:spTgt spid="61518"/>
                                        </p:tgtEl>
                                        <p:attrNameLst>
                                          <p:attrName>ppt_y</p:attrName>
                                        </p:attrNameLst>
                                      </p:cBhvr>
                                      <p:tavLst>
                                        <p:tav tm="0">
                                          <p:val>
                                            <p:strVal val="1+#ppt_h/2"/>
                                          </p:val>
                                        </p:tav>
                                        <p:tav tm="100000">
                                          <p:val>
                                            <p:strVal val="#ppt_y"/>
                                          </p:val>
                                        </p:tav>
                                      </p:tavLst>
                                    </p:anim>
                                  </p:childTnLst>
                                </p:cTn>
                              </p:par>
                            </p:childTnLst>
                          </p:cTn>
                        </p:par>
                        <p:par>
                          <p:cTn id="155" fill="hold">
                            <p:stCondLst>
                              <p:cond delay="12900"/>
                            </p:stCondLst>
                            <p:childTnLst>
                              <p:par>
                                <p:cTn id="156" presetID="42" presetClass="entr" presetSubtype="0" fill="hold" grpId="0" nodeType="afterEffect">
                                  <p:stCondLst>
                                    <p:cond delay="0"/>
                                  </p:stCondLst>
                                  <p:childTnLst>
                                    <p:set>
                                      <p:cBhvr>
                                        <p:cTn id="157" dur="1" fill="hold">
                                          <p:stCondLst>
                                            <p:cond delay="0"/>
                                          </p:stCondLst>
                                        </p:cTn>
                                        <p:tgtEl>
                                          <p:spTgt spid="48"/>
                                        </p:tgtEl>
                                        <p:attrNameLst>
                                          <p:attrName>style.visibility</p:attrName>
                                        </p:attrNameLst>
                                      </p:cBhvr>
                                      <p:to>
                                        <p:strVal val="visible"/>
                                      </p:to>
                                    </p:set>
                                    <p:animEffect transition="in" filter="fade">
                                      <p:cBhvr>
                                        <p:cTn id="158" dur="1000"/>
                                        <p:tgtEl>
                                          <p:spTgt spid="48"/>
                                        </p:tgtEl>
                                      </p:cBhvr>
                                    </p:animEffect>
                                    <p:anim calcmode="lin" valueType="num">
                                      <p:cBhvr>
                                        <p:cTn id="159" dur="1000" fill="hold"/>
                                        <p:tgtEl>
                                          <p:spTgt spid="48"/>
                                        </p:tgtEl>
                                        <p:attrNameLst>
                                          <p:attrName>ppt_x</p:attrName>
                                        </p:attrNameLst>
                                      </p:cBhvr>
                                      <p:tavLst>
                                        <p:tav tm="0">
                                          <p:val>
                                            <p:strVal val="#ppt_x"/>
                                          </p:val>
                                        </p:tav>
                                        <p:tav tm="100000">
                                          <p:val>
                                            <p:strVal val="#ppt_x"/>
                                          </p:val>
                                        </p:tav>
                                      </p:tavLst>
                                    </p:anim>
                                    <p:anim calcmode="lin" valueType="num">
                                      <p:cBhvr>
                                        <p:cTn id="16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0" grpId="0"/>
      <p:bldP spid="61511" grpId="0"/>
      <p:bldP spid="61512" grpId="0"/>
      <p:bldP spid="61513" grpId="0"/>
      <p:bldP spid="61514" grpId="0"/>
      <p:bldP spid="61515" grpId="0"/>
      <p:bldP spid="61516" grpId="0"/>
      <p:bldP spid="61517" grpId="0"/>
      <p:bldP spid="61518" grpId="0"/>
      <p:bldP spid="61519" grpId="0"/>
      <p:bldP spid="61520" grpId="0"/>
      <p:bldP spid="61521" grpId="0"/>
      <p:bldP spid="61523" grpId="0"/>
      <p:bldP spid="61524"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10" name="Picture 1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563" y="1196975"/>
            <a:ext cx="9432925" cy="431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0" name="Line 548"/>
          <p:cNvSpPr>
            <a:spLocks noChangeShapeType="1"/>
          </p:cNvSpPr>
          <p:nvPr/>
        </p:nvSpPr>
        <p:spPr bwMode="auto">
          <a:xfrm flipH="1" flipV="1">
            <a:off x="6096000" y="3355975"/>
            <a:ext cx="0" cy="5032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71" name="Line 548"/>
          <p:cNvSpPr>
            <a:spLocks noChangeShapeType="1"/>
          </p:cNvSpPr>
          <p:nvPr/>
        </p:nvSpPr>
        <p:spPr bwMode="auto">
          <a:xfrm flipH="1">
            <a:off x="1414463" y="3860800"/>
            <a:ext cx="2447925"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72" name="Line 548"/>
          <p:cNvSpPr>
            <a:spLocks noChangeShapeType="1"/>
          </p:cNvSpPr>
          <p:nvPr/>
        </p:nvSpPr>
        <p:spPr bwMode="auto">
          <a:xfrm flipH="1" flipV="1">
            <a:off x="1414463" y="3860800"/>
            <a:ext cx="0" cy="5032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73" name="Line 548"/>
          <p:cNvSpPr>
            <a:spLocks noChangeShapeType="1"/>
          </p:cNvSpPr>
          <p:nvPr/>
        </p:nvSpPr>
        <p:spPr bwMode="auto">
          <a:xfrm flipH="1" flipV="1">
            <a:off x="10560050" y="3860800"/>
            <a:ext cx="0" cy="5032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74" name="Line 548"/>
          <p:cNvSpPr>
            <a:spLocks noChangeShapeType="1"/>
          </p:cNvSpPr>
          <p:nvPr/>
        </p:nvSpPr>
        <p:spPr bwMode="auto">
          <a:xfrm flipH="1" flipV="1">
            <a:off x="9694863" y="3860800"/>
            <a:ext cx="0" cy="5032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75" name="Line 548"/>
          <p:cNvSpPr>
            <a:spLocks noChangeShapeType="1"/>
          </p:cNvSpPr>
          <p:nvPr/>
        </p:nvSpPr>
        <p:spPr bwMode="auto">
          <a:xfrm flipH="1" flipV="1">
            <a:off x="8904288" y="3860800"/>
            <a:ext cx="0" cy="5032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76" name="Line 548"/>
          <p:cNvSpPr>
            <a:spLocks noChangeShapeType="1"/>
          </p:cNvSpPr>
          <p:nvPr/>
        </p:nvSpPr>
        <p:spPr bwMode="auto">
          <a:xfrm flipH="1" flipV="1">
            <a:off x="8039100" y="3860800"/>
            <a:ext cx="0" cy="5032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77" name="Line 548"/>
          <p:cNvSpPr>
            <a:spLocks noChangeShapeType="1"/>
          </p:cNvSpPr>
          <p:nvPr/>
        </p:nvSpPr>
        <p:spPr bwMode="auto">
          <a:xfrm flipH="1" flipV="1">
            <a:off x="7319963" y="3860800"/>
            <a:ext cx="0" cy="5032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78" name="Line 548"/>
          <p:cNvSpPr>
            <a:spLocks noChangeShapeType="1"/>
          </p:cNvSpPr>
          <p:nvPr/>
        </p:nvSpPr>
        <p:spPr bwMode="auto">
          <a:xfrm flipH="1" flipV="1">
            <a:off x="6527800" y="3860800"/>
            <a:ext cx="0" cy="5032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79" name="Line 548"/>
          <p:cNvSpPr>
            <a:spLocks noChangeShapeType="1"/>
          </p:cNvSpPr>
          <p:nvPr/>
        </p:nvSpPr>
        <p:spPr bwMode="auto">
          <a:xfrm flipH="1" flipV="1">
            <a:off x="5591175" y="3860800"/>
            <a:ext cx="0" cy="5032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80" name="Line 548"/>
          <p:cNvSpPr>
            <a:spLocks noChangeShapeType="1"/>
          </p:cNvSpPr>
          <p:nvPr/>
        </p:nvSpPr>
        <p:spPr bwMode="auto">
          <a:xfrm flipH="1" flipV="1">
            <a:off x="4727575" y="3860800"/>
            <a:ext cx="0" cy="5032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81" name="Line 548"/>
          <p:cNvSpPr>
            <a:spLocks noChangeShapeType="1"/>
          </p:cNvSpPr>
          <p:nvPr/>
        </p:nvSpPr>
        <p:spPr bwMode="auto">
          <a:xfrm flipH="1" flipV="1">
            <a:off x="3862388" y="3860800"/>
            <a:ext cx="0" cy="5032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82" name="Line 548"/>
          <p:cNvSpPr>
            <a:spLocks noChangeShapeType="1"/>
          </p:cNvSpPr>
          <p:nvPr/>
        </p:nvSpPr>
        <p:spPr bwMode="auto">
          <a:xfrm flipH="1" flipV="1">
            <a:off x="2927350" y="3860800"/>
            <a:ext cx="0" cy="5032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83" name="Line 548"/>
          <p:cNvSpPr>
            <a:spLocks noChangeShapeType="1"/>
          </p:cNvSpPr>
          <p:nvPr/>
        </p:nvSpPr>
        <p:spPr bwMode="auto">
          <a:xfrm flipH="1" flipV="1">
            <a:off x="2206625" y="3860800"/>
            <a:ext cx="0" cy="5032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84" name="Line 548"/>
          <p:cNvSpPr>
            <a:spLocks noChangeShapeType="1"/>
          </p:cNvSpPr>
          <p:nvPr/>
        </p:nvSpPr>
        <p:spPr bwMode="auto">
          <a:xfrm flipH="1">
            <a:off x="3214688" y="3213100"/>
            <a:ext cx="5616575"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85" name="Line 548"/>
          <p:cNvSpPr>
            <a:spLocks noChangeShapeType="1"/>
          </p:cNvSpPr>
          <p:nvPr/>
        </p:nvSpPr>
        <p:spPr bwMode="auto">
          <a:xfrm flipH="1" flipV="1">
            <a:off x="6096000" y="1700213"/>
            <a:ext cx="0" cy="15113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86" name="Line 548"/>
          <p:cNvSpPr>
            <a:spLocks noChangeShapeType="1"/>
          </p:cNvSpPr>
          <p:nvPr/>
        </p:nvSpPr>
        <p:spPr bwMode="auto">
          <a:xfrm flipH="1">
            <a:off x="4727575" y="3860800"/>
            <a:ext cx="2592388"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87" name="Line 548"/>
          <p:cNvSpPr>
            <a:spLocks noChangeShapeType="1"/>
          </p:cNvSpPr>
          <p:nvPr/>
        </p:nvSpPr>
        <p:spPr bwMode="auto">
          <a:xfrm flipH="1">
            <a:off x="8039100" y="3860800"/>
            <a:ext cx="2520950"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62488" name="Group 24"/>
          <p:cNvGrpSpPr>
            <a:grpSpLocks/>
          </p:cNvGrpSpPr>
          <p:nvPr/>
        </p:nvGrpSpPr>
        <p:grpSpPr bwMode="auto">
          <a:xfrm flipH="1">
            <a:off x="1558925" y="2997200"/>
            <a:ext cx="2232025" cy="527050"/>
            <a:chOff x="3471" y="884"/>
            <a:chExt cx="1780" cy="420"/>
          </a:xfrm>
        </p:grpSpPr>
        <p:sp>
          <p:nvSpPr>
            <p:cNvPr id="62489"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vert="eaVert"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2" name="圆角矩形 309"/>
            <p:cNvSpPr/>
            <p:nvPr/>
          </p:nvSpPr>
          <p:spPr>
            <a:xfrm>
              <a:off x="3477" y="890"/>
              <a:ext cx="1769" cy="408"/>
            </a:xfrm>
            <a:prstGeom prst="roundRect">
              <a:avLst>
                <a:gd name="adj" fmla="val 50000"/>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任意多边形 308"/>
            <p:cNvSpPr/>
            <p:nvPr/>
          </p:nvSpPr>
          <p:spPr>
            <a:xfrm>
              <a:off x="3477"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494" name="Group 30"/>
          <p:cNvGrpSpPr>
            <a:grpSpLocks/>
          </p:cNvGrpSpPr>
          <p:nvPr/>
        </p:nvGrpSpPr>
        <p:grpSpPr bwMode="auto">
          <a:xfrm flipH="1">
            <a:off x="5014913" y="2997200"/>
            <a:ext cx="2232025" cy="527050"/>
            <a:chOff x="3471" y="884"/>
            <a:chExt cx="1780" cy="420"/>
          </a:xfrm>
        </p:grpSpPr>
        <p:sp>
          <p:nvSpPr>
            <p:cNvPr id="62495"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vert="eaVert"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4" name="圆角矩形 309"/>
            <p:cNvSpPr/>
            <p:nvPr/>
          </p:nvSpPr>
          <p:spPr>
            <a:xfrm>
              <a:off x="3477" y="890"/>
              <a:ext cx="1769" cy="408"/>
            </a:xfrm>
            <a:prstGeom prst="roundRect">
              <a:avLst>
                <a:gd name="adj" fmla="val 50000"/>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任意多边形 308"/>
            <p:cNvSpPr/>
            <p:nvPr/>
          </p:nvSpPr>
          <p:spPr>
            <a:xfrm>
              <a:off x="3477"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00" name="Group 36"/>
          <p:cNvGrpSpPr>
            <a:grpSpLocks/>
          </p:cNvGrpSpPr>
          <p:nvPr/>
        </p:nvGrpSpPr>
        <p:grpSpPr bwMode="auto">
          <a:xfrm flipH="1">
            <a:off x="4943475" y="1196975"/>
            <a:ext cx="2232025" cy="527050"/>
            <a:chOff x="3471" y="884"/>
            <a:chExt cx="1780" cy="420"/>
          </a:xfrm>
        </p:grpSpPr>
        <p:sp>
          <p:nvSpPr>
            <p:cNvPr id="62501"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vert="eaVert"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6" name="圆角矩形 309"/>
            <p:cNvSpPr/>
            <p:nvPr/>
          </p:nvSpPr>
          <p:spPr>
            <a:xfrm>
              <a:off x="3477" y="890"/>
              <a:ext cx="1769" cy="408"/>
            </a:xfrm>
            <a:prstGeom prst="roundRect">
              <a:avLst>
                <a:gd name="adj" fmla="val 50000"/>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任意多边形 308"/>
            <p:cNvSpPr/>
            <p:nvPr/>
          </p:nvSpPr>
          <p:spPr>
            <a:xfrm>
              <a:off x="3477"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06" name="Group 42"/>
          <p:cNvGrpSpPr>
            <a:grpSpLocks/>
          </p:cNvGrpSpPr>
          <p:nvPr/>
        </p:nvGrpSpPr>
        <p:grpSpPr bwMode="auto">
          <a:xfrm flipH="1">
            <a:off x="5014913" y="2062163"/>
            <a:ext cx="2233612" cy="527050"/>
            <a:chOff x="3471" y="884"/>
            <a:chExt cx="1780" cy="420"/>
          </a:xfrm>
        </p:grpSpPr>
        <p:sp>
          <p:nvSpPr>
            <p:cNvPr id="62507"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vert="eaVert"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8" name="圆角矩形 309"/>
            <p:cNvSpPr/>
            <p:nvPr/>
          </p:nvSpPr>
          <p:spPr>
            <a:xfrm>
              <a:off x="3477" y="890"/>
              <a:ext cx="1769" cy="408"/>
            </a:xfrm>
            <a:prstGeom prst="roundRect">
              <a:avLst>
                <a:gd name="adj" fmla="val 50000"/>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任意多边形 308"/>
            <p:cNvSpPr/>
            <p:nvPr/>
          </p:nvSpPr>
          <p:spPr>
            <a:xfrm>
              <a:off x="3477"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12" name="Group 48"/>
          <p:cNvGrpSpPr>
            <a:grpSpLocks/>
          </p:cNvGrpSpPr>
          <p:nvPr/>
        </p:nvGrpSpPr>
        <p:grpSpPr bwMode="auto">
          <a:xfrm flipH="1">
            <a:off x="8399463" y="2997200"/>
            <a:ext cx="2232025" cy="527050"/>
            <a:chOff x="3471" y="884"/>
            <a:chExt cx="1780" cy="420"/>
          </a:xfrm>
        </p:grpSpPr>
        <p:sp>
          <p:nvSpPr>
            <p:cNvPr id="62513"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vert="eaVert"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10" name="圆角矩形 309"/>
            <p:cNvSpPr/>
            <p:nvPr/>
          </p:nvSpPr>
          <p:spPr>
            <a:xfrm>
              <a:off x="3477" y="890"/>
              <a:ext cx="1769" cy="408"/>
            </a:xfrm>
            <a:prstGeom prst="roundRect">
              <a:avLst>
                <a:gd name="adj" fmla="val 50000"/>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任意多边形 308"/>
            <p:cNvSpPr/>
            <p:nvPr/>
          </p:nvSpPr>
          <p:spPr>
            <a:xfrm>
              <a:off x="3477"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18" name="Group 54"/>
          <p:cNvGrpSpPr>
            <a:grpSpLocks/>
          </p:cNvGrpSpPr>
          <p:nvPr/>
        </p:nvGrpSpPr>
        <p:grpSpPr bwMode="auto">
          <a:xfrm rot="16200000" flipH="1">
            <a:off x="274637" y="4857751"/>
            <a:ext cx="2232025" cy="527050"/>
            <a:chOff x="3471" y="884"/>
            <a:chExt cx="1780" cy="420"/>
          </a:xfrm>
        </p:grpSpPr>
        <p:sp>
          <p:nvSpPr>
            <p:cNvPr id="62519"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rot="10800000"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grpSp>
          <p:nvGrpSpPr>
            <p:cNvPr id="12" name="圆角矩形 309"/>
            <p:cNvGrpSpPr>
              <a:grpSpLocks/>
            </p:cNvGrpSpPr>
            <p:nvPr/>
          </p:nvGrpSpPr>
          <p:grpSpPr bwMode="auto">
            <a:xfrm>
              <a:off x="3471" y="884"/>
              <a:ext cx="1780" cy="420"/>
              <a:chOff x="7327392" y="4980432"/>
              <a:chExt cx="4322064" cy="871728"/>
            </a:xfrm>
          </p:grpSpPr>
          <p:pic>
            <p:nvPicPr>
              <p:cNvPr id="62521" name="圆角矩形 30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392" y="4980432"/>
                <a:ext cx="4322064" cy="871728"/>
              </a:xfrm>
              <a:prstGeom prst="rect">
                <a:avLst/>
              </a:prstGeom>
              <a:noFill/>
              <a:extLst>
                <a:ext uri="{909E8E84-426E-40DD-AFC4-6F175D3DCCD1}">
                  <a14:hiddenFill xmlns:a14="http://schemas.microsoft.com/office/drawing/2010/main">
                    <a:solidFill>
                      <a:srgbClr val="FFFFFF"/>
                    </a:solidFill>
                  </a14:hiddenFill>
                </a:ext>
              </a:extLst>
            </p:spPr>
          </p:pic>
          <p:sp>
            <p:nvSpPr>
              <p:cNvPr id="62522" name="Text Box 58"/>
              <p:cNvSpPr txBox="1">
                <a:spLocks noChangeArrowheads="1"/>
              </p:cNvSpPr>
              <p:nvPr/>
            </p:nvSpPr>
            <p:spPr bwMode="auto">
              <a:xfrm>
                <a:off x="7466333" y="5116833"/>
                <a:ext cx="4045897" cy="5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13" name="任意多边形 308"/>
            <p:cNvSpPr/>
            <p:nvPr/>
          </p:nvSpPr>
          <p:spPr>
            <a:xfrm>
              <a:off x="3476"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24" name="Group 60"/>
          <p:cNvGrpSpPr>
            <a:grpSpLocks/>
          </p:cNvGrpSpPr>
          <p:nvPr/>
        </p:nvGrpSpPr>
        <p:grpSpPr bwMode="auto">
          <a:xfrm rot="16200000" flipH="1">
            <a:off x="1066800" y="4857751"/>
            <a:ext cx="2232025" cy="527050"/>
            <a:chOff x="3471" y="884"/>
            <a:chExt cx="1780" cy="420"/>
          </a:xfrm>
        </p:grpSpPr>
        <p:sp>
          <p:nvSpPr>
            <p:cNvPr id="62525"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rot="10800000"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grpSp>
          <p:nvGrpSpPr>
            <p:cNvPr id="14" name="圆角矩形 309"/>
            <p:cNvGrpSpPr>
              <a:grpSpLocks/>
            </p:cNvGrpSpPr>
            <p:nvPr/>
          </p:nvGrpSpPr>
          <p:grpSpPr bwMode="auto">
            <a:xfrm>
              <a:off x="3471" y="884"/>
              <a:ext cx="1780" cy="420"/>
              <a:chOff x="7327392" y="4980432"/>
              <a:chExt cx="4322064" cy="871728"/>
            </a:xfrm>
          </p:grpSpPr>
          <p:pic>
            <p:nvPicPr>
              <p:cNvPr id="62527" name="圆角矩形 30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392" y="4980432"/>
                <a:ext cx="4322064" cy="871728"/>
              </a:xfrm>
              <a:prstGeom prst="rect">
                <a:avLst/>
              </a:prstGeom>
              <a:noFill/>
              <a:extLst>
                <a:ext uri="{909E8E84-426E-40DD-AFC4-6F175D3DCCD1}">
                  <a14:hiddenFill xmlns:a14="http://schemas.microsoft.com/office/drawing/2010/main">
                    <a:solidFill>
                      <a:srgbClr val="FFFFFF"/>
                    </a:solidFill>
                  </a14:hiddenFill>
                </a:ext>
              </a:extLst>
            </p:spPr>
          </p:pic>
          <p:sp>
            <p:nvSpPr>
              <p:cNvPr id="62528" name="Text Box 64"/>
              <p:cNvSpPr txBox="1">
                <a:spLocks noChangeArrowheads="1"/>
              </p:cNvSpPr>
              <p:nvPr/>
            </p:nvSpPr>
            <p:spPr bwMode="auto">
              <a:xfrm>
                <a:off x="7466333" y="5116833"/>
                <a:ext cx="4045897" cy="5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15" name="任意多边形 308"/>
            <p:cNvSpPr/>
            <p:nvPr/>
          </p:nvSpPr>
          <p:spPr>
            <a:xfrm>
              <a:off x="3476"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30" name="Group 66"/>
          <p:cNvGrpSpPr>
            <a:grpSpLocks/>
          </p:cNvGrpSpPr>
          <p:nvPr/>
        </p:nvGrpSpPr>
        <p:grpSpPr bwMode="auto">
          <a:xfrm rot="16200000" flipH="1">
            <a:off x="1858962" y="4857751"/>
            <a:ext cx="2232025" cy="527050"/>
            <a:chOff x="3471" y="884"/>
            <a:chExt cx="1780" cy="420"/>
          </a:xfrm>
        </p:grpSpPr>
        <p:sp>
          <p:nvSpPr>
            <p:cNvPr id="62531"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rot="10800000"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grpSp>
          <p:nvGrpSpPr>
            <p:cNvPr id="16" name="圆角矩形 309"/>
            <p:cNvGrpSpPr>
              <a:grpSpLocks/>
            </p:cNvGrpSpPr>
            <p:nvPr/>
          </p:nvGrpSpPr>
          <p:grpSpPr bwMode="auto">
            <a:xfrm>
              <a:off x="3471" y="884"/>
              <a:ext cx="1780" cy="420"/>
              <a:chOff x="7327392" y="4980432"/>
              <a:chExt cx="4322064" cy="871728"/>
            </a:xfrm>
          </p:grpSpPr>
          <p:pic>
            <p:nvPicPr>
              <p:cNvPr id="62533" name="圆角矩形 30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392" y="4980432"/>
                <a:ext cx="4322064" cy="871728"/>
              </a:xfrm>
              <a:prstGeom prst="rect">
                <a:avLst/>
              </a:prstGeom>
              <a:noFill/>
              <a:extLst>
                <a:ext uri="{909E8E84-426E-40DD-AFC4-6F175D3DCCD1}">
                  <a14:hiddenFill xmlns:a14="http://schemas.microsoft.com/office/drawing/2010/main">
                    <a:solidFill>
                      <a:srgbClr val="FFFFFF"/>
                    </a:solidFill>
                  </a14:hiddenFill>
                </a:ext>
              </a:extLst>
            </p:spPr>
          </p:pic>
          <p:sp>
            <p:nvSpPr>
              <p:cNvPr id="62534" name="Text Box 70"/>
              <p:cNvSpPr txBox="1">
                <a:spLocks noChangeArrowheads="1"/>
              </p:cNvSpPr>
              <p:nvPr/>
            </p:nvSpPr>
            <p:spPr bwMode="auto">
              <a:xfrm>
                <a:off x="7466333" y="5116833"/>
                <a:ext cx="4045897" cy="5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17" name="任意多边形 308"/>
            <p:cNvSpPr/>
            <p:nvPr/>
          </p:nvSpPr>
          <p:spPr>
            <a:xfrm>
              <a:off x="3476"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36" name="Group 72"/>
          <p:cNvGrpSpPr>
            <a:grpSpLocks/>
          </p:cNvGrpSpPr>
          <p:nvPr/>
        </p:nvGrpSpPr>
        <p:grpSpPr bwMode="auto">
          <a:xfrm rot="16200000" flipH="1">
            <a:off x="2722562" y="4857751"/>
            <a:ext cx="2232025" cy="527050"/>
            <a:chOff x="3471" y="884"/>
            <a:chExt cx="1780" cy="420"/>
          </a:xfrm>
        </p:grpSpPr>
        <p:sp>
          <p:nvSpPr>
            <p:cNvPr id="62537"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rot="10800000"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grpSp>
          <p:nvGrpSpPr>
            <p:cNvPr id="18" name="圆角矩形 309"/>
            <p:cNvGrpSpPr>
              <a:grpSpLocks/>
            </p:cNvGrpSpPr>
            <p:nvPr/>
          </p:nvGrpSpPr>
          <p:grpSpPr bwMode="auto">
            <a:xfrm>
              <a:off x="3471" y="884"/>
              <a:ext cx="1780" cy="420"/>
              <a:chOff x="7327392" y="4980432"/>
              <a:chExt cx="4322064" cy="871728"/>
            </a:xfrm>
          </p:grpSpPr>
          <p:pic>
            <p:nvPicPr>
              <p:cNvPr id="62539" name="圆角矩形 30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392" y="4980432"/>
                <a:ext cx="4322064" cy="871728"/>
              </a:xfrm>
              <a:prstGeom prst="rect">
                <a:avLst/>
              </a:prstGeom>
              <a:noFill/>
              <a:extLst>
                <a:ext uri="{909E8E84-426E-40DD-AFC4-6F175D3DCCD1}">
                  <a14:hiddenFill xmlns:a14="http://schemas.microsoft.com/office/drawing/2010/main">
                    <a:solidFill>
                      <a:srgbClr val="FFFFFF"/>
                    </a:solidFill>
                  </a14:hiddenFill>
                </a:ext>
              </a:extLst>
            </p:spPr>
          </p:pic>
          <p:sp>
            <p:nvSpPr>
              <p:cNvPr id="62540" name="Text Box 76"/>
              <p:cNvSpPr txBox="1">
                <a:spLocks noChangeArrowheads="1"/>
              </p:cNvSpPr>
              <p:nvPr/>
            </p:nvSpPr>
            <p:spPr bwMode="auto">
              <a:xfrm>
                <a:off x="7466333" y="5116833"/>
                <a:ext cx="4045897" cy="5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19" name="任意多边形 308"/>
            <p:cNvSpPr/>
            <p:nvPr/>
          </p:nvSpPr>
          <p:spPr>
            <a:xfrm>
              <a:off x="3476"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42" name="Group 78"/>
          <p:cNvGrpSpPr>
            <a:grpSpLocks/>
          </p:cNvGrpSpPr>
          <p:nvPr/>
        </p:nvGrpSpPr>
        <p:grpSpPr bwMode="auto">
          <a:xfrm rot="16200000" flipH="1">
            <a:off x="3586162" y="4857751"/>
            <a:ext cx="2232025" cy="527050"/>
            <a:chOff x="3471" y="884"/>
            <a:chExt cx="1780" cy="420"/>
          </a:xfrm>
        </p:grpSpPr>
        <p:sp>
          <p:nvSpPr>
            <p:cNvPr id="62543"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rot="10800000"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grpSp>
          <p:nvGrpSpPr>
            <p:cNvPr id="20" name="圆角矩形 309"/>
            <p:cNvGrpSpPr>
              <a:grpSpLocks/>
            </p:cNvGrpSpPr>
            <p:nvPr/>
          </p:nvGrpSpPr>
          <p:grpSpPr bwMode="auto">
            <a:xfrm>
              <a:off x="3471" y="884"/>
              <a:ext cx="1780" cy="420"/>
              <a:chOff x="7327392" y="4980432"/>
              <a:chExt cx="4322064" cy="871728"/>
            </a:xfrm>
          </p:grpSpPr>
          <p:pic>
            <p:nvPicPr>
              <p:cNvPr id="62545" name="圆角矩形 30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392" y="4980432"/>
                <a:ext cx="4322064" cy="871728"/>
              </a:xfrm>
              <a:prstGeom prst="rect">
                <a:avLst/>
              </a:prstGeom>
              <a:noFill/>
              <a:extLst>
                <a:ext uri="{909E8E84-426E-40DD-AFC4-6F175D3DCCD1}">
                  <a14:hiddenFill xmlns:a14="http://schemas.microsoft.com/office/drawing/2010/main">
                    <a:solidFill>
                      <a:srgbClr val="FFFFFF"/>
                    </a:solidFill>
                  </a14:hiddenFill>
                </a:ext>
              </a:extLst>
            </p:spPr>
          </p:pic>
          <p:sp>
            <p:nvSpPr>
              <p:cNvPr id="62546" name="Text Box 82"/>
              <p:cNvSpPr txBox="1">
                <a:spLocks noChangeArrowheads="1"/>
              </p:cNvSpPr>
              <p:nvPr/>
            </p:nvSpPr>
            <p:spPr bwMode="auto">
              <a:xfrm>
                <a:off x="7466333" y="5116833"/>
                <a:ext cx="4045897" cy="5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21" name="任意多边形 308"/>
            <p:cNvSpPr/>
            <p:nvPr/>
          </p:nvSpPr>
          <p:spPr>
            <a:xfrm>
              <a:off x="3476"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48" name="Group 84"/>
          <p:cNvGrpSpPr>
            <a:grpSpLocks/>
          </p:cNvGrpSpPr>
          <p:nvPr/>
        </p:nvGrpSpPr>
        <p:grpSpPr bwMode="auto">
          <a:xfrm rot="16200000" flipH="1">
            <a:off x="4522787" y="4857751"/>
            <a:ext cx="2232025" cy="527050"/>
            <a:chOff x="3471" y="884"/>
            <a:chExt cx="1780" cy="420"/>
          </a:xfrm>
        </p:grpSpPr>
        <p:sp>
          <p:nvSpPr>
            <p:cNvPr id="62549"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rot="10800000"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grpSp>
          <p:nvGrpSpPr>
            <p:cNvPr id="22" name="圆角矩形 309"/>
            <p:cNvGrpSpPr>
              <a:grpSpLocks/>
            </p:cNvGrpSpPr>
            <p:nvPr/>
          </p:nvGrpSpPr>
          <p:grpSpPr bwMode="auto">
            <a:xfrm>
              <a:off x="3471" y="884"/>
              <a:ext cx="1780" cy="420"/>
              <a:chOff x="7327392" y="4980432"/>
              <a:chExt cx="4322064" cy="871728"/>
            </a:xfrm>
          </p:grpSpPr>
          <p:pic>
            <p:nvPicPr>
              <p:cNvPr id="62551" name="圆角矩形 30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392" y="4980432"/>
                <a:ext cx="4322064" cy="871728"/>
              </a:xfrm>
              <a:prstGeom prst="rect">
                <a:avLst/>
              </a:prstGeom>
              <a:noFill/>
              <a:extLst>
                <a:ext uri="{909E8E84-426E-40DD-AFC4-6F175D3DCCD1}">
                  <a14:hiddenFill xmlns:a14="http://schemas.microsoft.com/office/drawing/2010/main">
                    <a:solidFill>
                      <a:srgbClr val="FFFFFF"/>
                    </a:solidFill>
                  </a14:hiddenFill>
                </a:ext>
              </a:extLst>
            </p:spPr>
          </p:pic>
          <p:sp>
            <p:nvSpPr>
              <p:cNvPr id="62552" name="Text Box 88"/>
              <p:cNvSpPr txBox="1">
                <a:spLocks noChangeArrowheads="1"/>
              </p:cNvSpPr>
              <p:nvPr/>
            </p:nvSpPr>
            <p:spPr bwMode="auto">
              <a:xfrm>
                <a:off x="7466333" y="5116833"/>
                <a:ext cx="4045897" cy="5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23" name="任意多边形 308"/>
            <p:cNvSpPr/>
            <p:nvPr/>
          </p:nvSpPr>
          <p:spPr>
            <a:xfrm>
              <a:off x="3476"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54" name="Group 90"/>
          <p:cNvGrpSpPr>
            <a:grpSpLocks/>
          </p:cNvGrpSpPr>
          <p:nvPr/>
        </p:nvGrpSpPr>
        <p:grpSpPr bwMode="auto">
          <a:xfrm rot="16200000" flipH="1">
            <a:off x="5386387" y="4857751"/>
            <a:ext cx="2232025" cy="527050"/>
            <a:chOff x="3471" y="884"/>
            <a:chExt cx="1780" cy="420"/>
          </a:xfrm>
        </p:grpSpPr>
        <p:sp>
          <p:nvSpPr>
            <p:cNvPr id="62555"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rot="10800000"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grpSp>
          <p:nvGrpSpPr>
            <p:cNvPr id="24" name="圆角矩形 309"/>
            <p:cNvGrpSpPr>
              <a:grpSpLocks/>
            </p:cNvGrpSpPr>
            <p:nvPr/>
          </p:nvGrpSpPr>
          <p:grpSpPr bwMode="auto">
            <a:xfrm>
              <a:off x="3471" y="884"/>
              <a:ext cx="1780" cy="420"/>
              <a:chOff x="7327392" y="4980432"/>
              <a:chExt cx="4322064" cy="871728"/>
            </a:xfrm>
          </p:grpSpPr>
          <p:pic>
            <p:nvPicPr>
              <p:cNvPr id="62557" name="圆角矩形 30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392" y="4980432"/>
                <a:ext cx="4322064" cy="871728"/>
              </a:xfrm>
              <a:prstGeom prst="rect">
                <a:avLst/>
              </a:prstGeom>
              <a:noFill/>
              <a:extLst>
                <a:ext uri="{909E8E84-426E-40DD-AFC4-6F175D3DCCD1}">
                  <a14:hiddenFill xmlns:a14="http://schemas.microsoft.com/office/drawing/2010/main">
                    <a:solidFill>
                      <a:srgbClr val="FFFFFF"/>
                    </a:solidFill>
                  </a14:hiddenFill>
                </a:ext>
              </a:extLst>
            </p:spPr>
          </p:pic>
          <p:sp>
            <p:nvSpPr>
              <p:cNvPr id="62558" name="Text Box 94"/>
              <p:cNvSpPr txBox="1">
                <a:spLocks noChangeArrowheads="1"/>
              </p:cNvSpPr>
              <p:nvPr/>
            </p:nvSpPr>
            <p:spPr bwMode="auto">
              <a:xfrm>
                <a:off x="7466333" y="5116833"/>
                <a:ext cx="4045897" cy="5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25" name="任意多边形 308"/>
            <p:cNvSpPr/>
            <p:nvPr/>
          </p:nvSpPr>
          <p:spPr>
            <a:xfrm>
              <a:off x="3476"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60" name="Group 96"/>
          <p:cNvGrpSpPr>
            <a:grpSpLocks/>
          </p:cNvGrpSpPr>
          <p:nvPr/>
        </p:nvGrpSpPr>
        <p:grpSpPr bwMode="auto">
          <a:xfrm rot="16200000" flipH="1">
            <a:off x="6178550" y="4857751"/>
            <a:ext cx="2232025" cy="527050"/>
            <a:chOff x="3471" y="884"/>
            <a:chExt cx="1780" cy="420"/>
          </a:xfrm>
        </p:grpSpPr>
        <p:sp>
          <p:nvSpPr>
            <p:cNvPr id="62561"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rot="10800000"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grpSp>
          <p:nvGrpSpPr>
            <p:cNvPr id="26" name="圆角矩形 309"/>
            <p:cNvGrpSpPr>
              <a:grpSpLocks/>
            </p:cNvGrpSpPr>
            <p:nvPr/>
          </p:nvGrpSpPr>
          <p:grpSpPr bwMode="auto">
            <a:xfrm>
              <a:off x="3471" y="884"/>
              <a:ext cx="1780" cy="420"/>
              <a:chOff x="7327392" y="4980432"/>
              <a:chExt cx="4322064" cy="871728"/>
            </a:xfrm>
          </p:grpSpPr>
          <p:pic>
            <p:nvPicPr>
              <p:cNvPr id="62563" name="圆角矩形 30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392" y="4980432"/>
                <a:ext cx="4322064" cy="871728"/>
              </a:xfrm>
              <a:prstGeom prst="rect">
                <a:avLst/>
              </a:prstGeom>
              <a:noFill/>
              <a:extLst>
                <a:ext uri="{909E8E84-426E-40DD-AFC4-6F175D3DCCD1}">
                  <a14:hiddenFill xmlns:a14="http://schemas.microsoft.com/office/drawing/2010/main">
                    <a:solidFill>
                      <a:srgbClr val="FFFFFF"/>
                    </a:solidFill>
                  </a14:hiddenFill>
                </a:ext>
              </a:extLst>
            </p:spPr>
          </p:pic>
          <p:sp>
            <p:nvSpPr>
              <p:cNvPr id="62564" name="Text Box 100"/>
              <p:cNvSpPr txBox="1">
                <a:spLocks noChangeArrowheads="1"/>
              </p:cNvSpPr>
              <p:nvPr/>
            </p:nvSpPr>
            <p:spPr bwMode="auto">
              <a:xfrm>
                <a:off x="7466333" y="5116833"/>
                <a:ext cx="4045897" cy="5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27" name="任意多边形 308"/>
            <p:cNvSpPr/>
            <p:nvPr/>
          </p:nvSpPr>
          <p:spPr>
            <a:xfrm>
              <a:off x="3476"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66" name="Group 102"/>
          <p:cNvGrpSpPr>
            <a:grpSpLocks/>
          </p:cNvGrpSpPr>
          <p:nvPr/>
        </p:nvGrpSpPr>
        <p:grpSpPr bwMode="auto">
          <a:xfrm rot="16200000" flipH="1">
            <a:off x="6970712" y="4857751"/>
            <a:ext cx="2232025" cy="527050"/>
            <a:chOff x="3471" y="884"/>
            <a:chExt cx="1780" cy="420"/>
          </a:xfrm>
        </p:grpSpPr>
        <p:sp>
          <p:nvSpPr>
            <p:cNvPr id="62567"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rot="10800000"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grpSp>
          <p:nvGrpSpPr>
            <p:cNvPr id="28" name="圆角矩形 309"/>
            <p:cNvGrpSpPr>
              <a:grpSpLocks/>
            </p:cNvGrpSpPr>
            <p:nvPr/>
          </p:nvGrpSpPr>
          <p:grpSpPr bwMode="auto">
            <a:xfrm>
              <a:off x="3471" y="884"/>
              <a:ext cx="1780" cy="420"/>
              <a:chOff x="7327392" y="4980432"/>
              <a:chExt cx="4322064" cy="871728"/>
            </a:xfrm>
          </p:grpSpPr>
          <p:pic>
            <p:nvPicPr>
              <p:cNvPr id="62569" name="圆角矩形 30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392" y="4980432"/>
                <a:ext cx="4322064" cy="871728"/>
              </a:xfrm>
              <a:prstGeom prst="rect">
                <a:avLst/>
              </a:prstGeom>
              <a:noFill/>
              <a:extLst>
                <a:ext uri="{909E8E84-426E-40DD-AFC4-6F175D3DCCD1}">
                  <a14:hiddenFill xmlns:a14="http://schemas.microsoft.com/office/drawing/2010/main">
                    <a:solidFill>
                      <a:srgbClr val="FFFFFF"/>
                    </a:solidFill>
                  </a14:hiddenFill>
                </a:ext>
              </a:extLst>
            </p:spPr>
          </p:pic>
          <p:sp>
            <p:nvSpPr>
              <p:cNvPr id="62570" name="Text Box 106"/>
              <p:cNvSpPr txBox="1">
                <a:spLocks noChangeArrowheads="1"/>
              </p:cNvSpPr>
              <p:nvPr/>
            </p:nvSpPr>
            <p:spPr bwMode="auto">
              <a:xfrm>
                <a:off x="7466333" y="5116833"/>
                <a:ext cx="4045897" cy="5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29" name="任意多边形 308"/>
            <p:cNvSpPr/>
            <p:nvPr/>
          </p:nvSpPr>
          <p:spPr>
            <a:xfrm>
              <a:off x="3476"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72" name="Group 108"/>
          <p:cNvGrpSpPr>
            <a:grpSpLocks/>
          </p:cNvGrpSpPr>
          <p:nvPr/>
        </p:nvGrpSpPr>
        <p:grpSpPr bwMode="auto">
          <a:xfrm rot="16200000" flipH="1">
            <a:off x="7834312" y="4857751"/>
            <a:ext cx="2232025" cy="527050"/>
            <a:chOff x="3471" y="884"/>
            <a:chExt cx="1780" cy="420"/>
          </a:xfrm>
        </p:grpSpPr>
        <p:sp>
          <p:nvSpPr>
            <p:cNvPr id="62573"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rot="10800000"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grpSp>
          <p:nvGrpSpPr>
            <p:cNvPr id="30" name="圆角矩形 309"/>
            <p:cNvGrpSpPr>
              <a:grpSpLocks/>
            </p:cNvGrpSpPr>
            <p:nvPr/>
          </p:nvGrpSpPr>
          <p:grpSpPr bwMode="auto">
            <a:xfrm>
              <a:off x="3471" y="884"/>
              <a:ext cx="1780" cy="420"/>
              <a:chOff x="7327392" y="4980432"/>
              <a:chExt cx="4322064" cy="871728"/>
            </a:xfrm>
          </p:grpSpPr>
          <p:pic>
            <p:nvPicPr>
              <p:cNvPr id="62575" name="圆角矩形 30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392" y="4980432"/>
                <a:ext cx="4322064" cy="871728"/>
              </a:xfrm>
              <a:prstGeom prst="rect">
                <a:avLst/>
              </a:prstGeom>
              <a:noFill/>
              <a:extLst>
                <a:ext uri="{909E8E84-426E-40DD-AFC4-6F175D3DCCD1}">
                  <a14:hiddenFill xmlns:a14="http://schemas.microsoft.com/office/drawing/2010/main">
                    <a:solidFill>
                      <a:srgbClr val="FFFFFF"/>
                    </a:solidFill>
                  </a14:hiddenFill>
                </a:ext>
              </a:extLst>
            </p:spPr>
          </p:pic>
          <p:sp>
            <p:nvSpPr>
              <p:cNvPr id="62576" name="Text Box 112"/>
              <p:cNvSpPr txBox="1">
                <a:spLocks noChangeArrowheads="1"/>
              </p:cNvSpPr>
              <p:nvPr/>
            </p:nvSpPr>
            <p:spPr bwMode="auto">
              <a:xfrm>
                <a:off x="7466333" y="5116833"/>
                <a:ext cx="4045897" cy="5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31" name="任意多边形 308"/>
            <p:cNvSpPr/>
            <p:nvPr/>
          </p:nvSpPr>
          <p:spPr>
            <a:xfrm>
              <a:off x="3476"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78" name="Group 114"/>
          <p:cNvGrpSpPr>
            <a:grpSpLocks/>
          </p:cNvGrpSpPr>
          <p:nvPr/>
        </p:nvGrpSpPr>
        <p:grpSpPr bwMode="auto">
          <a:xfrm rot="16200000" flipH="1">
            <a:off x="8626475" y="4857751"/>
            <a:ext cx="2232025" cy="527050"/>
            <a:chOff x="3471" y="884"/>
            <a:chExt cx="1780" cy="420"/>
          </a:xfrm>
        </p:grpSpPr>
        <p:sp>
          <p:nvSpPr>
            <p:cNvPr id="62579"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rot="10800000"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grpSp>
          <p:nvGrpSpPr>
            <p:cNvPr id="62496" name="圆角矩形 309"/>
            <p:cNvGrpSpPr>
              <a:grpSpLocks/>
            </p:cNvGrpSpPr>
            <p:nvPr/>
          </p:nvGrpSpPr>
          <p:grpSpPr bwMode="auto">
            <a:xfrm>
              <a:off x="3471" y="884"/>
              <a:ext cx="1780" cy="420"/>
              <a:chOff x="7327392" y="4980432"/>
              <a:chExt cx="4322064" cy="871728"/>
            </a:xfrm>
          </p:grpSpPr>
          <p:pic>
            <p:nvPicPr>
              <p:cNvPr id="62581" name="圆角矩形 30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392" y="4980432"/>
                <a:ext cx="4322064" cy="871728"/>
              </a:xfrm>
              <a:prstGeom prst="rect">
                <a:avLst/>
              </a:prstGeom>
              <a:noFill/>
              <a:extLst>
                <a:ext uri="{909E8E84-426E-40DD-AFC4-6F175D3DCCD1}">
                  <a14:hiddenFill xmlns:a14="http://schemas.microsoft.com/office/drawing/2010/main">
                    <a:solidFill>
                      <a:srgbClr val="FFFFFF"/>
                    </a:solidFill>
                  </a14:hiddenFill>
                </a:ext>
              </a:extLst>
            </p:spPr>
          </p:pic>
          <p:sp>
            <p:nvSpPr>
              <p:cNvPr id="62582" name="Text Box 118"/>
              <p:cNvSpPr txBox="1">
                <a:spLocks noChangeArrowheads="1"/>
              </p:cNvSpPr>
              <p:nvPr/>
            </p:nvSpPr>
            <p:spPr bwMode="auto">
              <a:xfrm>
                <a:off x="7466333" y="5116833"/>
                <a:ext cx="4045897" cy="5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62497" name="任意多边形 308"/>
            <p:cNvSpPr/>
            <p:nvPr/>
          </p:nvSpPr>
          <p:spPr>
            <a:xfrm>
              <a:off x="3476"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2584" name="Group 120"/>
          <p:cNvGrpSpPr>
            <a:grpSpLocks/>
          </p:cNvGrpSpPr>
          <p:nvPr/>
        </p:nvGrpSpPr>
        <p:grpSpPr bwMode="auto">
          <a:xfrm rot="16200000" flipH="1">
            <a:off x="9491662" y="4857751"/>
            <a:ext cx="2232025" cy="527050"/>
            <a:chOff x="3471" y="884"/>
            <a:chExt cx="1780" cy="420"/>
          </a:xfrm>
        </p:grpSpPr>
        <p:sp>
          <p:nvSpPr>
            <p:cNvPr id="62585" name="AutoShape 379"/>
            <p:cNvSpPr>
              <a:spLocks noChangeArrowheads="1"/>
            </p:cNvSpPr>
            <p:nvPr/>
          </p:nvSpPr>
          <p:spPr bwMode="auto">
            <a:xfrm rot="5400000">
              <a:off x="4202" y="255"/>
              <a:ext cx="318" cy="1678"/>
            </a:xfrm>
            <a:prstGeom prst="roundRect">
              <a:avLst>
                <a:gd name="adj" fmla="val 7106"/>
              </a:avLst>
            </a:prstGeom>
            <a:gradFill rotWithShape="1">
              <a:gsLst>
                <a:gs pos="0">
                  <a:srgbClr val="EAEAEA"/>
                </a:gs>
                <a:gs pos="100000">
                  <a:srgbClr val="EAEAEA">
                    <a:gamma/>
                    <a:shade val="79216"/>
                    <a:invGamma/>
                  </a:srgbClr>
                </a:gs>
              </a:gsLst>
              <a:lin ang="5400000" scaled="1"/>
            </a:gradFill>
            <a:ln>
              <a:noFill/>
            </a:ln>
            <a:effectLst/>
            <a:extLst>
              <a:ext uri="{91240B29-F687-4F45-9708-019B960494DF}">
                <a14:hiddenLine xmlns:a14="http://schemas.microsoft.com/office/drawing/2010/main" w="19050">
                  <a:solidFill>
                    <a:schemeClr val="bg1"/>
                  </a:solidFill>
                  <a:round/>
                  <a:headEnd/>
                  <a:tailEnd/>
                </a14:hiddenLine>
              </a:ext>
              <a:ext uri="{AF507438-7753-43E0-B8FC-AC1667EBCBE1}">
                <a14:hiddenEffects xmlns:a14="http://schemas.microsoft.com/office/drawing/2010/main">
                  <a:effectLst>
                    <a:outerShdw dist="45791" dir="3378596" algn="ctr" rotWithShape="0">
                      <a:schemeClr val="tx1">
                        <a:alpha val="50000"/>
                      </a:schemeClr>
                    </a:outerShdw>
                  </a:effectLst>
                </a14:hiddenEffects>
              </a:ext>
            </a:extLst>
          </p:spPr>
          <p:txBody>
            <a:bodyPr rot="10800000"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grpSp>
          <p:nvGrpSpPr>
            <p:cNvPr id="310" name="圆角矩形 309"/>
            <p:cNvGrpSpPr>
              <a:grpSpLocks/>
            </p:cNvGrpSpPr>
            <p:nvPr/>
          </p:nvGrpSpPr>
          <p:grpSpPr bwMode="auto">
            <a:xfrm>
              <a:off x="3471" y="884"/>
              <a:ext cx="1780" cy="420"/>
              <a:chOff x="7327392" y="4980432"/>
              <a:chExt cx="4322064" cy="871728"/>
            </a:xfrm>
          </p:grpSpPr>
          <p:pic>
            <p:nvPicPr>
              <p:cNvPr id="62587" name="圆角矩形 30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392" y="4980432"/>
                <a:ext cx="4322064" cy="871728"/>
              </a:xfrm>
              <a:prstGeom prst="rect">
                <a:avLst/>
              </a:prstGeom>
              <a:noFill/>
              <a:extLst>
                <a:ext uri="{909E8E84-426E-40DD-AFC4-6F175D3DCCD1}">
                  <a14:hiddenFill xmlns:a14="http://schemas.microsoft.com/office/drawing/2010/main">
                    <a:solidFill>
                      <a:srgbClr val="FFFFFF"/>
                    </a:solidFill>
                  </a14:hiddenFill>
                </a:ext>
              </a:extLst>
            </p:spPr>
          </p:pic>
          <p:sp>
            <p:nvSpPr>
              <p:cNvPr id="62588" name="Text Box 124"/>
              <p:cNvSpPr txBox="1">
                <a:spLocks noChangeArrowheads="1"/>
              </p:cNvSpPr>
              <p:nvPr/>
            </p:nvSpPr>
            <p:spPr bwMode="auto">
              <a:xfrm>
                <a:off x="7466333" y="5116833"/>
                <a:ext cx="4045897" cy="5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309" name="任意多边形 308"/>
            <p:cNvSpPr/>
            <p:nvPr/>
          </p:nvSpPr>
          <p:spPr>
            <a:xfrm>
              <a:off x="3476" y="890"/>
              <a:ext cx="1769" cy="40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62590" name="Line 548"/>
          <p:cNvSpPr>
            <a:spLocks noChangeShapeType="1"/>
          </p:cNvSpPr>
          <p:nvPr/>
        </p:nvSpPr>
        <p:spPr bwMode="auto">
          <a:xfrm flipH="1" flipV="1">
            <a:off x="2711450" y="3573463"/>
            <a:ext cx="0" cy="287337"/>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591" name="Line 548"/>
          <p:cNvSpPr>
            <a:spLocks noChangeShapeType="1"/>
          </p:cNvSpPr>
          <p:nvPr/>
        </p:nvSpPr>
        <p:spPr bwMode="auto">
          <a:xfrm flipH="1" flipV="1">
            <a:off x="9478963" y="3571875"/>
            <a:ext cx="0" cy="2873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592" name="Text Box 128"/>
          <p:cNvSpPr txBox="1">
            <a:spLocks noChangeArrowheads="1"/>
          </p:cNvSpPr>
          <p:nvPr/>
        </p:nvSpPr>
        <p:spPr bwMode="auto">
          <a:xfrm>
            <a:off x="5591175" y="1268413"/>
            <a:ext cx="1512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董事会</a:t>
            </a:r>
          </a:p>
        </p:txBody>
      </p:sp>
      <p:sp>
        <p:nvSpPr>
          <p:cNvPr id="62593" name="Text Box 129"/>
          <p:cNvSpPr txBox="1">
            <a:spLocks noChangeArrowheads="1"/>
          </p:cNvSpPr>
          <p:nvPr/>
        </p:nvSpPr>
        <p:spPr bwMode="auto">
          <a:xfrm>
            <a:off x="5591175" y="2132013"/>
            <a:ext cx="1512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总经理</a:t>
            </a:r>
          </a:p>
        </p:txBody>
      </p:sp>
      <p:sp>
        <p:nvSpPr>
          <p:cNvPr id="62594" name="Text Box 130"/>
          <p:cNvSpPr txBox="1">
            <a:spLocks noChangeArrowheads="1"/>
          </p:cNvSpPr>
          <p:nvPr/>
        </p:nvSpPr>
        <p:spPr bwMode="auto">
          <a:xfrm>
            <a:off x="5518150" y="3068638"/>
            <a:ext cx="1512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行政副总</a:t>
            </a:r>
          </a:p>
        </p:txBody>
      </p:sp>
      <p:sp>
        <p:nvSpPr>
          <p:cNvPr id="62595" name="Text Box 131"/>
          <p:cNvSpPr txBox="1">
            <a:spLocks noChangeArrowheads="1"/>
          </p:cNvSpPr>
          <p:nvPr/>
        </p:nvSpPr>
        <p:spPr bwMode="auto">
          <a:xfrm>
            <a:off x="2062163" y="3070225"/>
            <a:ext cx="15128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生产副总</a:t>
            </a:r>
          </a:p>
        </p:txBody>
      </p:sp>
      <p:sp>
        <p:nvSpPr>
          <p:cNvPr id="62596" name="Text Box 132"/>
          <p:cNvSpPr txBox="1">
            <a:spLocks noChangeArrowheads="1"/>
          </p:cNvSpPr>
          <p:nvPr/>
        </p:nvSpPr>
        <p:spPr bwMode="auto">
          <a:xfrm>
            <a:off x="8831263" y="3068638"/>
            <a:ext cx="15128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营销副总</a:t>
            </a:r>
          </a:p>
        </p:txBody>
      </p:sp>
      <p:sp>
        <p:nvSpPr>
          <p:cNvPr id="62597" name="Text Box 133"/>
          <p:cNvSpPr txBox="1">
            <a:spLocks noChangeArrowheads="1"/>
          </p:cNvSpPr>
          <p:nvPr/>
        </p:nvSpPr>
        <p:spPr bwMode="auto">
          <a:xfrm>
            <a:off x="1198563" y="4579938"/>
            <a:ext cx="3603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研发部</a:t>
            </a:r>
          </a:p>
        </p:txBody>
      </p:sp>
      <p:sp>
        <p:nvSpPr>
          <p:cNvPr id="62598" name="Text Box 134"/>
          <p:cNvSpPr txBox="1">
            <a:spLocks noChangeArrowheads="1"/>
          </p:cNvSpPr>
          <p:nvPr/>
        </p:nvSpPr>
        <p:spPr bwMode="auto">
          <a:xfrm>
            <a:off x="1946275" y="4579938"/>
            <a:ext cx="3603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资料部</a:t>
            </a:r>
          </a:p>
        </p:txBody>
      </p:sp>
      <p:sp>
        <p:nvSpPr>
          <p:cNvPr id="62599" name="Text Box 135"/>
          <p:cNvSpPr txBox="1">
            <a:spLocks noChangeArrowheads="1"/>
          </p:cNvSpPr>
          <p:nvPr/>
        </p:nvSpPr>
        <p:spPr bwMode="auto">
          <a:xfrm>
            <a:off x="2782888" y="4579938"/>
            <a:ext cx="3603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质管部</a:t>
            </a:r>
          </a:p>
        </p:txBody>
      </p:sp>
      <p:sp>
        <p:nvSpPr>
          <p:cNvPr id="62600" name="Text Box 136"/>
          <p:cNvSpPr txBox="1">
            <a:spLocks noChangeArrowheads="1"/>
          </p:cNvSpPr>
          <p:nvPr/>
        </p:nvSpPr>
        <p:spPr bwMode="auto">
          <a:xfrm>
            <a:off x="4511675" y="4294188"/>
            <a:ext cx="360363"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行政人事部</a:t>
            </a:r>
          </a:p>
        </p:txBody>
      </p:sp>
      <p:sp>
        <p:nvSpPr>
          <p:cNvPr id="62601" name="Text Box 137"/>
          <p:cNvSpPr txBox="1">
            <a:spLocks noChangeArrowheads="1"/>
          </p:cNvSpPr>
          <p:nvPr/>
        </p:nvSpPr>
        <p:spPr bwMode="auto">
          <a:xfrm>
            <a:off x="3646488" y="4579938"/>
            <a:ext cx="3603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生产部</a:t>
            </a:r>
          </a:p>
        </p:txBody>
      </p:sp>
      <p:sp>
        <p:nvSpPr>
          <p:cNvPr id="62602" name="Text Box 138"/>
          <p:cNvSpPr txBox="1">
            <a:spLocks noChangeArrowheads="1"/>
          </p:cNvSpPr>
          <p:nvPr/>
        </p:nvSpPr>
        <p:spPr bwMode="auto">
          <a:xfrm>
            <a:off x="5446713" y="4275138"/>
            <a:ext cx="360362"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信息管理部</a:t>
            </a:r>
          </a:p>
        </p:txBody>
      </p:sp>
      <p:sp>
        <p:nvSpPr>
          <p:cNvPr id="62603" name="Text Box 139"/>
          <p:cNvSpPr txBox="1">
            <a:spLocks noChangeArrowheads="1"/>
          </p:cNvSpPr>
          <p:nvPr/>
        </p:nvSpPr>
        <p:spPr bwMode="auto">
          <a:xfrm>
            <a:off x="7896225" y="4579938"/>
            <a:ext cx="3603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财务部</a:t>
            </a:r>
          </a:p>
        </p:txBody>
      </p:sp>
      <p:sp>
        <p:nvSpPr>
          <p:cNvPr id="62604" name="Text Box 140"/>
          <p:cNvSpPr txBox="1">
            <a:spLocks noChangeArrowheads="1"/>
          </p:cNvSpPr>
          <p:nvPr/>
        </p:nvSpPr>
        <p:spPr bwMode="auto">
          <a:xfrm>
            <a:off x="8759825" y="4579938"/>
            <a:ext cx="3603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股份部</a:t>
            </a:r>
          </a:p>
        </p:txBody>
      </p:sp>
      <p:sp>
        <p:nvSpPr>
          <p:cNvPr id="62605" name="Text Box 141"/>
          <p:cNvSpPr txBox="1">
            <a:spLocks noChangeArrowheads="1"/>
          </p:cNvSpPr>
          <p:nvPr/>
        </p:nvSpPr>
        <p:spPr bwMode="auto">
          <a:xfrm>
            <a:off x="9551988" y="4579938"/>
            <a:ext cx="3603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营销部</a:t>
            </a:r>
          </a:p>
        </p:txBody>
      </p:sp>
      <p:sp>
        <p:nvSpPr>
          <p:cNvPr id="62606" name="Text Box 142"/>
          <p:cNvSpPr txBox="1">
            <a:spLocks noChangeArrowheads="1"/>
          </p:cNvSpPr>
          <p:nvPr/>
        </p:nvSpPr>
        <p:spPr bwMode="auto">
          <a:xfrm>
            <a:off x="10415588" y="4579938"/>
            <a:ext cx="3603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国际部</a:t>
            </a:r>
          </a:p>
        </p:txBody>
      </p:sp>
      <p:sp>
        <p:nvSpPr>
          <p:cNvPr id="62607" name="Text Box 143"/>
          <p:cNvSpPr txBox="1">
            <a:spLocks noChangeArrowheads="1"/>
          </p:cNvSpPr>
          <p:nvPr/>
        </p:nvSpPr>
        <p:spPr bwMode="auto">
          <a:xfrm>
            <a:off x="6311900" y="4275138"/>
            <a:ext cx="360363"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执行管理部</a:t>
            </a:r>
          </a:p>
        </p:txBody>
      </p:sp>
      <p:sp>
        <p:nvSpPr>
          <p:cNvPr id="62608" name="Text Box 144"/>
          <p:cNvSpPr txBox="1">
            <a:spLocks noChangeArrowheads="1"/>
          </p:cNvSpPr>
          <p:nvPr/>
        </p:nvSpPr>
        <p:spPr bwMode="auto">
          <a:xfrm>
            <a:off x="7104063" y="4275138"/>
            <a:ext cx="360362"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合约管理部</a:t>
            </a:r>
          </a:p>
        </p:txBody>
      </p:sp>
      <p:sp>
        <p:nvSpPr>
          <p:cNvPr id="62612" name="Rectangle 148"/>
          <p:cNvSpPr>
            <a:spLocks noChangeArrowheads="1"/>
          </p:cNvSpPr>
          <p:nvPr/>
        </p:nvSpPr>
        <p:spPr bwMode="auto">
          <a:xfrm>
            <a:off x="365125" y="333375"/>
            <a:ext cx="1708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企业构架</a:t>
            </a:r>
          </a:p>
        </p:txBody>
      </p:sp>
      <p:sp>
        <p:nvSpPr>
          <p:cNvPr id="62613" name="Rectangle 149"/>
          <p:cNvSpPr>
            <a:spLocks noChangeArrowheads="1"/>
          </p:cNvSpPr>
          <p:nvPr/>
        </p:nvSpPr>
        <p:spPr bwMode="auto">
          <a:xfrm>
            <a:off x="1928813" y="439738"/>
            <a:ext cx="1665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Enterprise</a:t>
            </a:r>
          </a:p>
        </p:txBody>
      </p:sp>
      <p:sp>
        <p:nvSpPr>
          <p:cNvPr id="134" name="TextBox 133"/>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5"/>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2612"/>
                                        </p:tgtEl>
                                        <p:attrNameLst>
                                          <p:attrName>style.visibility</p:attrName>
                                        </p:attrNameLst>
                                      </p:cBhvr>
                                      <p:to>
                                        <p:strVal val="visible"/>
                                      </p:to>
                                    </p:set>
                                    <p:anim calcmode="lin" valueType="num">
                                      <p:cBhvr>
                                        <p:cTn id="7" dur="500" fill="hold"/>
                                        <p:tgtEl>
                                          <p:spTgt spid="626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2612"/>
                                        </p:tgtEl>
                                        <p:attrNameLst>
                                          <p:attrName>ppt_y</p:attrName>
                                        </p:attrNameLst>
                                      </p:cBhvr>
                                      <p:tavLst>
                                        <p:tav tm="0">
                                          <p:val>
                                            <p:strVal val="#ppt_y"/>
                                          </p:val>
                                        </p:tav>
                                        <p:tav tm="100000">
                                          <p:val>
                                            <p:strVal val="#ppt_y"/>
                                          </p:val>
                                        </p:tav>
                                      </p:tavLst>
                                    </p:anim>
                                    <p:anim calcmode="lin" valueType="num">
                                      <p:cBhvr>
                                        <p:cTn id="9" dur="500" fill="hold"/>
                                        <p:tgtEl>
                                          <p:spTgt spid="626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26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261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62613"/>
                                        </p:tgtEl>
                                        <p:attrNameLst>
                                          <p:attrName>style.visibility</p:attrName>
                                        </p:attrNameLst>
                                      </p:cBhvr>
                                      <p:to>
                                        <p:strVal val="visible"/>
                                      </p:to>
                                    </p:set>
                                    <p:anim calcmode="lin" valueType="num">
                                      <p:cBhvr>
                                        <p:cTn id="14" dur="500" fill="hold"/>
                                        <p:tgtEl>
                                          <p:spTgt spid="6261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2613"/>
                                        </p:tgtEl>
                                        <p:attrNameLst>
                                          <p:attrName>ppt_y</p:attrName>
                                        </p:attrNameLst>
                                      </p:cBhvr>
                                      <p:tavLst>
                                        <p:tav tm="0">
                                          <p:val>
                                            <p:strVal val="#ppt_y"/>
                                          </p:val>
                                        </p:tav>
                                        <p:tav tm="100000">
                                          <p:val>
                                            <p:strVal val="#ppt_y"/>
                                          </p:val>
                                        </p:tav>
                                      </p:tavLst>
                                    </p:anim>
                                    <p:anim calcmode="lin" valueType="num">
                                      <p:cBhvr>
                                        <p:cTn id="16" dur="500" fill="hold"/>
                                        <p:tgtEl>
                                          <p:spTgt spid="6261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261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2613"/>
                                        </p:tgtEl>
                                      </p:cBhvr>
                                    </p:animEffect>
                                  </p:childTnLst>
                                </p:cTn>
                              </p:par>
                            </p:childTnLst>
                          </p:cTn>
                        </p:par>
                        <p:par>
                          <p:cTn id="19" fill="hold" nodeType="afterGroup">
                            <p:stCondLst>
                              <p:cond delay="950"/>
                            </p:stCondLst>
                            <p:childTnLst>
                              <p:par>
                                <p:cTn id="20" presetID="42" presetClass="entr" presetSubtype="0" fill="hold" nodeType="afterEffect">
                                  <p:stCondLst>
                                    <p:cond delay="0"/>
                                  </p:stCondLst>
                                  <p:childTnLst>
                                    <p:set>
                                      <p:cBhvr>
                                        <p:cTn id="21" dur="1" fill="hold">
                                          <p:stCondLst>
                                            <p:cond delay="0"/>
                                          </p:stCondLst>
                                        </p:cTn>
                                        <p:tgtEl>
                                          <p:spTgt spid="62610"/>
                                        </p:tgtEl>
                                        <p:attrNameLst>
                                          <p:attrName>style.visibility</p:attrName>
                                        </p:attrNameLst>
                                      </p:cBhvr>
                                      <p:to>
                                        <p:strVal val="visible"/>
                                      </p:to>
                                    </p:set>
                                    <p:animEffect transition="in" filter="fade">
                                      <p:cBhvr>
                                        <p:cTn id="22" dur="1000"/>
                                        <p:tgtEl>
                                          <p:spTgt spid="62610"/>
                                        </p:tgtEl>
                                      </p:cBhvr>
                                    </p:animEffect>
                                    <p:anim calcmode="lin" valueType="num">
                                      <p:cBhvr>
                                        <p:cTn id="23" dur="1000" fill="hold"/>
                                        <p:tgtEl>
                                          <p:spTgt spid="62610"/>
                                        </p:tgtEl>
                                        <p:attrNameLst>
                                          <p:attrName>ppt_x</p:attrName>
                                        </p:attrNameLst>
                                      </p:cBhvr>
                                      <p:tavLst>
                                        <p:tav tm="0">
                                          <p:val>
                                            <p:strVal val="#ppt_x"/>
                                          </p:val>
                                        </p:tav>
                                        <p:tav tm="100000">
                                          <p:val>
                                            <p:strVal val="#ppt_x"/>
                                          </p:val>
                                        </p:tav>
                                      </p:tavLst>
                                    </p:anim>
                                    <p:anim calcmode="lin" valueType="num">
                                      <p:cBhvr>
                                        <p:cTn id="24" dur="1000" fill="hold"/>
                                        <p:tgtEl>
                                          <p:spTgt spid="62610"/>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1950"/>
                            </p:stCondLst>
                            <p:childTnLst>
                              <p:par>
                                <p:cTn id="26" presetID="2" presetClass="entr" presetSubtype="4" fill="hold" grpId="0" nodeType="afterEffect">
                                  <p:stCondLst>
                                    <p:cond delay="0"/>
                                  </p:stCondLst>
                                  <p:childTnLst>
                                    <p:set>
                                      <p:cBhvr>
                                        <p:cTn id="27" dur="1" fill="hold">
                                          <p:stCondLst>
                                            <p:cond delay="0"/>
                                          </p:stCondLst>
                                        </p:cTn>
                                        <p:tgtEl>
                                          <p:spTgt spid="62485"/>
                                        </p:tgtEl>
                                        <p:attrNameLst>
                                          <p:attrName>style.visibility</p:attrName>
                                        </p:attrNameLst>
                                      </p:cBhvr>
                                      <p:to>
                                        <p:strVal val="visible"/>
                                      </p:to>
                                    </p:set>
                                    <p:anim calcmode="lin" valueType="num">
                                      <p:cBhvr additive="base">
                                        <p:cTn id="28" dur="500" fill="hold"/>
                                        <p:tgtEl>
                                          <p:spTgt spid="62485"/>
                                        </p:tgtEl>
                                        <p:attrNameLst>
                                          <p:attrName>ppt_x</p:attrName>
                                        </p:attrNameLst>
                                      </p:cBhvr>
                                      <p:tavLst>
                                        <p:tav tm="0">
                                          <p:val>
                                            <p:strVal val="#ppt_x"/>
                                          </p:val>
                                        </p:tav>
                                        <p:tav tm="100000">
                                          <p:val>
                                            <p:strVal val="#ppt_x"/>
                                          </p:val>
                                        </p:tav>
                                      </p:tavLst>
                                    </p:anim>
                                    <p:anim calcmode="lin" valueType="num">
                                      <p:cBhvr additive="base">
                                        <p:cTn id="29" dur="500" fill="hold"/>
                                        <p:tgtEl>
                                          <p:spTgt spid="6248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2494"/>
                                        </p:tgtEl>
                                        <p:attrNameLst>
                                          <p:attrName>style.visibility</p:attrName>
                                        </p:attrNameLst>
                                      </p:cBhvr>
                                      <p:to>
                                        <p:strVal val="visible"/>
                                      </p:to>
                                    </p:set>
                                    <p:anim calcmode="lin" valueType="num">
                                      <p:cBhvr additive="base">
                                        <p:cTn id="32" dur="500" fill="hold"/>
                                        <p:tgtEl>
                                          <p:spTgt spid="62494"/>
                                        </p:tgtEl>
                                        <p:attrNameLst>
                                          <p:attrName>ppt_x</p:attrName>
                                        </p:attrNameLst>
                                      </p:cBhvr>
                                      <p:tavLst>
                                        <p:tav tm="0">
                                          <p:val>
                                            <p:strVal val="#ppt_x"/>
                                          </p:val>
                                        </p:tav>
                                        <p:tav tm="100000">
                                          <p:val>
                                            <p:strVal val="#ppt_x"/>
                                          </p:val>
                                        </p:tav>
                                      </p:tavLst>
                                    </p:anim>
                                    <p:anim calcmode="lin" valueType="num">
                                      <p:cBhvr additive="base">
                                        <p:cTn id="33" dur="500" fill="hold"/>
                                        <p:tgtEl>
                                          <p:spTgt spid="6249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62500"/>
                                        </p:tgtEl>
                                        <p:attrNameLst>
                                          <p:attrName>style.visibility</p:attrName>
                                        </p:attrNameLst>
                                      </p:cBhvr>
                                      <p:to>
                                        <p:strVal val="visible"/>
                                      </p:to>
                                    </p:set>
                                    <p:anim calcmode="lin" valueType="num">
                                      <p:cBhvr additive="base">
                                        <p:cTn id="36" dur="500" fill="hold"/>
                                        <p:tgtEl>
                                          <p:spTgt spid="62500"/>
                                        </p:tgtEl>
                                        <p:attrNameLst>
                                          <p:attrName>ppt_x</p:attrName>
                                        </p:attrNameLst>
                                      </p:cBhvr>
                                      <p:tavLst>
                                        <p:tav tm="0">
                                          <p:val>
                                            <p:strVal val="#ppt_x"/>
                                          </p:val>
                                        </p:tav>
                                        <p:tav tm="100000">
                                          <p:val>
                                            <p:strVal val="#ppt_x"/>
                                          </p:val>
                                        </p:tav>
                                      </p:tavLst>
                                    </p:anim>
                                    <p:anim calcmode="lin" valueType="num">
                                      <p:cBhvr additive="base">
                                        <p:cTn id="37" dur="500" fill="hold"/>
                                        <p:tgtEl>
                                          <p:spTgt spid="62500"/>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62506"/>
                                        </p:tgtEl>
                                        <p:attrNameLst>
                                          <p:attrName>style.visibility</p:attrName>
                                        </p:attrNameLst>
                                      </p:cBhvr>
                                      <p:to>
                                        <p:strVal val="visible"/>
                                      </p:to>
                                    </p:set>
                                    <p:anim calcmode="lin" valueType="num">
                                      <p:cBhvr additive="base">
                                        <p:cTn id="40" dur="500" fill="hold"/>
                                        <p:tgtEl>
                                          <p:spTgt spid="62506"/>
                                        </p:tgtEl>
                                        <p:attrNameLst>
                                          <p:attrName>ppt_x</p:attrName>
                                        </p:attrNameLst>
                                      </p:cBhvr>
                                      <p:tavLst>
                                        <p:tav tm="0">
                                          <p:val>
                                            <p:strVal val="#ppt_x"/>
                                          </p:val>
                                        </p:tav>
                                        <p:tav tm="100000">
                                          <p:val>
                                            <p:strVal val="#ppt_x"/>
                                          </p:val>
                                        </p:tav>
                                      </p:tavLst>
                                    </p:anim>
                                    <p:anim calcmode="lin" valueType="num">
                                      <p:cBhvr additive="base">
                                        <p:cTn id="41" dur="500" fill="hold"/>
                                        <p:tgtEl>
                                          <p:spTgt spid="6250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62592"/>
                                        </p:tgtEl>
                                        <p:attrNameLst>
                                          <p:attrName>style.visibility</p:attrName>
                                        </p:attrNameLst>
                                      </p:cBhvr>
                                      <p:to>
                                        <p:strVal val="visible"/>
                                      </p:to>
                                    </p:set>
                                    <p:anim calcmode="lin" valueType="num">
                                      <p:cBhvr additive="base">
                                        <p:cTn id="44" dur="500" fill="hold"/>
                                        <p:tgtEl>
                                          <p:spTgt spid="62592"/>
                                        </p:tgtEl>
                                        <p:attrNameLst>
                                          <p:attrName>ppt_x</p:attrName>
                                        </p:attrNameLst>
                                      </p:cBhvr>
                                      <p:tavLst>
                                        <p:tav tm="0">
                                          <p:val>
                                            <p:strVal val="#ppt_x"/>
                                          </p:val>
                                        </p:tav>
                                        <p:tav tm="100000">
                                          <p:val>
                                            <p:strVal val="#ppt_x"/>
                                          </p:val>
                                        </p:tav>
                                      </p:tavLst>
                                    </p:anim>
                                    <p:anim calcmode="lin" valueType="num">
                                      <p:cBhvr additive="base">
                                        <p:cTn id="45" dur="500" fill="hold"/>
                                        <p:tgtEl>
                                          <p:spTgt spid="6259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62593"/>
                                        </p:tgtEl>
                                        <p:attrNameLst>
                                          <p:attrName>style.visibility</p:attrName>
                                        </p:attrNameLst>
                                      </p:cBhvr>
                                      <p:to>
                                        <p:strVal val="visible"/>
                                      </p:to>
                                    </p:set>
                                    <p:anim calcmode="lin" valueType="num">
                                      <p:cBhvr additive="base">
                                        <p:cTn id="48" dur="500" fill="hold"/>
                                        <p:tgtEl>
                                          <p:spTgt spid="62593"/>
                                        </p:tgtEl>
                                        <p:attrNameLst>
                                          <p:attrName>ppt_x</p:attrName>
                                        </p:attrNameLst>
                                      </p:cBhvr>
                                      <p:tavLst>
                                        <p:tav tm="0">
                                          <p:val>
                                            <p:strVal val="#ppt_x"/>
                                          </p:val>
                                        </p:tav>
                                        <p:tav tm="100000">
                                          <p:val>
                                            <p:strVal val="#ppt_x"/>
                                          </p:val>
                                        </p:tav>
                                      </p:tavLst>
                                    </p:anim>
                                    <p:anim calcmode="lin" valueType="num">
                                      <p:cBhvr additive="base">
                                        <p:cTn id="49" dur="500" fill="hold"/>
                                        <p:tgtEl>
                                          <p:spTgt spid="6259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62594"/>
                                        </p:tgtEl>
                                        <p:attrNameLst>
                                          <p:attrName>style.visibility</p:attrName>
                                        </p:attrNameLst>
                                      </p:cBhvr>
                                      <p:to>
                                        <p:strVal val="visible"/>
                                      </p:to>
                                    </p:set>
                                    <p:anim calcmode="lin" valueType="num">
                                      <p:cBhvr additive="base">
                                        <p:cTn id="52" dur="500" fill="hold"/>
                                        <p:tgtEl>
                                          <p:spTgt spid="62594"/>
                                        </p:tgtEl>
                                        <p:attrNameLst>
                                          <p:attrName>ppt_x</p:attrName>
                                        </p:attrNameLst>
                                      </p:cBhvr>
                                      <p:tavLst>
                                        <p:tav tm="0">
                                          <p:val>
                                            <p:strVal val="#ppt_x"/>
                                          </p:val>
                                        </p:tav>
                                        <p:tav tm="100000">
                                          <p:val>
                                            <p:strVal val="#ppt_x"/>
                                          </p:val>
                                        </p:tav>
                                      </p:tavLst>
                                    </p:anim>
                                    <p:anim calcmode="lin" valueType="num">
                                      <p:cBhvr additive="base">
                                        <p:cTn id="53" dur="500" fill="hold"/>
                                        <p:tgtEl>
                                          <p:spTgt spid="62594"/>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2450"/>
                            </p:stCondLst>
                            <p:childTnLst>
                              <p:par>
                                <p:cTn id="55" presetID="29" presetClass="entr" presetSubtype="0" fill="hold" grpId="0" nodeType="afterEffect">
                                  <p:stCondLst>
                                    <p:cond delay="0"/>
                                  </p:stCondLst>
                                  <p:childTnLst>
                                    <p:set>
                                      <p:cBhvr>
                                        <p:cTn id="56" dur="1" fill="hold">
                                          <p:stCondLst>
                                            <p:cond delay="0"/>
                                          </p:stCondLst>
                                        </p:cTn>
                                        <p:tgtEl>
                                          <p:spTgt spid="62484"/>
                                        </p:tgtEl>
                                        <p:attrNameLst>
                                          <p:attrName>style.visibility</p:attrName>
                                        </p:attrNameLst>
                                      </p:cBhvr>
                                      <p:to>
                                        <p:strVal val="visible"/>
                                      </p:to>
                                    </p:set>
                                    <p:anim calcmode="lin" valueType="num">
                                      <p:cBhvr>
                                        <p:cTn id="57" dur="500" fill="hold"/>
                                        <p:tgtEl>
                                          <p:spTgt spid="62484"/>
                                        </p:tgtEl>
                                        <p:attrNameLst>
                                          <p:attrName>ppt_x</p:attrName>
                                        </p:attrNameLst>
                                      </p:cBhvr>
                                      <p:tavLst>
                                        <p:tav tm="0">
                                          <p:val>
                                            <p:strVal val="#ppt_x-.2"/>
                                          </p:val>
                                        </p:tav>
                                        <p:tav tm="100000">
                                          <p:val>
                                            <p:strVal val="#ppt_x"/>
                                          </p:val>
                                        </p:tav>
                                      </p:tavLst>
                                    </p:anim>
                                    <p:anim calcmode="lin" valueType="num">
                                      <p:cBhvr>
                                        <p:cTn id="58" dur="500" fill="hold"/>
                                        <p:tgtEl>
                                          <p:spTgt spid="62484"/>
                                        </p:tgtEl>
                                        <p:attrNameLst>
                                          <p:attrName>ppt_y</p:attrName>
                                        </p:attrNameLst>
                                      </p:cBhvr>
                                      <p:tavLst>
                                        <p:tav tm="0">
                                          <p:val>
                                            <p:strVal val="#ppt_y"/>
                                          </p:val>
                                        </p:tav>
                                        <p:tav tm="100000">
                                          <p:val>
                                            <p:strVal val="#ppt_y"/>
                                          </p:val>
                                        </p:tav>
                                      </p:tavLst>
                                    </p:anim>
                                    <p:animEffect transition="in" filter="wipe(right)" prLst="gradientSize: 0.1">
                                      <p:cBhvr>
                                        <p:cTn id="59" dur="500"/>
                                        <p:tgtEl>
                                          <p:spTgt spid="62484"/>
                                        </p:tgtEl>
                                      </p:cBhvr>
                                    </p:animEffect>
                                  </p:childTnLst>
                                </p:cTn>
                              </p:par>
                            </p:childTnLst>
                          </p:cTn>
                        </p:par>
                        <p:par>
                          <p:cTn id="60" fill="hold" nodeType="afterGroup">
                            <p:stCondLst>
                              <p:cond delay="2950"/>
                            </p:stCondLst>
                            <p:childTnLst>
                              <p:par>
                                <p:cTn id="61" presetID="2" presetClass="entr" presetSubtype="8" fill="hold" nodeType="afterEffect">
                                  <p:stCondLst>
                                    <p:cond delay="0"/>
                                  </p:stCondLst>
                                  <p:childTnLst>
                                    <p:set>
                                      <p:cBhvr>
                                        <p:cTn id="62" dur="1" fill="hold">
                                          <p:stCondLst>
                                            <p:cond delay="0"/>
                                          </p:stCondLst>
                                        </p:cTn>
                                        <p:tgtEl>
                                          <p:spTgt spid="62488"/>
                                        </p:tgtEl>
                                        <p:attrNameLst>
                                          <p:attrName>style.visibility</p:attrName>
                                        </p:attrNameLst>
                                      </p:cBhvr>
                                      <p:to>
                                        <p:strVal val="visible"/>
                                      </p:to>
                                    </p:set>
                                    <p:anim calcmode="lin" valueType="num">
                                      <p:cBhvr additive="base">
                                        <p:cTn id="63" dur="500" fill="hold"/>
                                        <p:tgtEl>
                                          <p:spTgt spid="62488"/>
                                        </p:tgtEl>
                                        <p:attrNameLst>
                                          <p:attrName>ppt_x</p:attrName>
                                        </p:attrNameLst>
                                      </p:cBhvr>
                                      <p:tavLst>
                                        <p:tav tm="0">
                                          <p:val>
                                            <p:strVal val="0-#ppt_w/2"/>
                                          </p:val>
                                        </p:tav>
                                        <p:tav tm="100000">
                                          <p:val>
                                            <p:strVal val="#ppt_x"/>
                                          </p:val>
                                        </p:tav>
                                      </p:tavLst>
                                    </p:anim>
                                    <p:anim calcmode="lin" valueType="num">
                                      <p:cBhvr additive="base">
                                        <p:cTn id="64" dur="500" fill="hold"/>
                                        <p:tgtEl>
                                          <p:spTgt spid="62488"/>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62595"/>
                                        </p:tgtEl>
                                        <p:attrNameLst>
                                          <p:attrName>style.visibility</p:attrName>
                                        </p:attrNameLst>
                                      </p:cBhvr>
                                      <p:to>
                                        <p:strVal val="visible"/>
                                      </p:to>
                                    </p:set>
                                    <p:anim calcmode="lin" valueType="num">
                                      <p:cBhvr additive="base">
                                        <p:cTn id="67" dur="500" fill="hold"/>
                                        <p:tgtEl>
                                          <p:spTgt spid="62595"/>
                                        </p:tgtEl>
                                        <p:attrNameLst>
                                          <p:attrName>ppt_x</p:attrName>
                                        </p:attrNameLst>
                                      </p:cBhvr>
                                      <p:tavLst>
                                        <p:tav tm="0">
                                          <p:val>
                                            <p:strVal val="0-#ppt_w/2"/>
                                          </p:val>
                                        </p:tav>
                                        <p:tav tm="100000">
                                          <p:val>
                                            <p:strVal val="#ppt_x"/>
                                          </p:val>
                                        </p:tav>
                                      </p:tavLst>
                                    </p:anim>
                                    <p:anim calcmode="lin" valueType="num">
                                      <p:cBhvr additive="base">
                                        <p:cTn id="68" dur="500" fill="hold"/>
                                        <p:tgtEl>
                                          <p:spTgt spid="62595"/>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62590"/>
                                        </p:tgtEl>
                                        <p:attrNameLst>
                                          <p:attrName>style.visibility</p:attrName>
                                        </p:attrNameLst>
                                      </p:cBhvr>
                                      <p:to>
                                        <p:strVal val="visible"/>
                                      </p:to>
                                    </p:set>
                                    <p:anim calcmode="lin" valueType="num">
                                      <p:cBhvr additive="base">
                                        <p:cTn id="71" dur="500" fill="hold"/>
                                        <p:tgtEl>
                                          <p:spTgt spid="62590"/>
                                        </p:tgtEl>
                                        <p:attrNameLst>
                                          <p:attrName>ppt_x</p:attrName>
                                        </p:attrNameLst>
                                      </p:cBhvr>
                                      <p:tavLst>
                                        <p:tav tm="0">
                                          <p:val>
                                            <p:strVal val="0-#ppt_w/2"/>
                                          </p:val>
                                        </p:tav>
                                        <p:tav tm="100000">
                                          <p:val>
                                            <p:strVal val="#ppt_x"/>
                                          </p:val>
                                        </p:tav>
                                      </p:tavLst>
                                    </p:anim>
                                    <p:anim calcmode="lin" valueType="num">
                                      <p:cBhvr additive="base">
                                        <p:cTn id="72" dur="500" fill="hold"/>
                                        <p:tgtEl>
                                          <p:spTgt spid="62590"/>
                                        </p:tgtEl>
                                        <p:attrNameLst>
                                          <p:attrName>ppt_y</p:attrName>
                                        </p:attrNameLst>
                                      </p:cBhvr>
                                      <p:tavLst>
                                        <p:tav tm="0">
                                          <p:val>
                                            <p:strVal val="#ppt_y"/>
                                          </p:val>
                                        </p:tav>
                                        <p:tav tm="100000">
                                          <p:val>
                                            <p:strVal val="#ppt_y"/>
                                          </p:val>
                                        </p:tav>
                                      </p:tavLst>
                                    </p:anim>
                                  </p:childTnLst>
                                </p:cTn>
                              </p:par>
                            </p:childTnLst>
                          </p:cTn>
                        </p:par>
                        <p:par>
                          <p:cTn id="73" fill="hold" nodeType="afterGroup">
                            <p:stCondLst>
                              <p:cond delay="3450"/>
                            </p:stCondLst>
                            <p:childTnLst>
                              <p:par>
                                <p:cTn id="74" presetID="2" presetClass="entr" presetSubtype="2" fill="hold" nodeType="afterEffect">
                                  <p:stCondLst>
                                    <p:cond delay="0"/>
                                  </p:stCondLst>
                                  <p:childTnLst>
                                    <p:set>
                                      <p:cBhvr>
                                        <p:cTn id="75" dur="1" fill="hold">
                                          <p:stCondLst>
                                            <p:cond delay="0"/>
                                          </p:stCondLst>
                                        </p:cTn>
                                        <p:tgtEl>
                                          <p:spTgt spid="62512"/>
                                        </p:tgtEl>
                                        <p:attrNameLst>
                                          <p:attrName>style.visibility</p:attrName>
                                        </p:attrNameLst>
                                      </p:cBhvr>
                                      <p:to>
                                        <p:strVal val="visible"/>
                                      </p:to>
                                    </p:set>
                                    <p:anim calcmode="lin" valueType="num">
                                      <p:cBhvr additive="base">
                                        <p:cTn id="76" dur="500" fill="hold"/>
                                        <p:tgtEl>
                                          <p:spTgt spid="62512"/>
                                        </p:tgtEl>
                                        <p:attrNameLst>
                                          <p:attrName>ppt_x</p:attrName>
                                        </p:attrNameLst>
                                      </p:cBhvr>
                                      <p:tavLst>
                                        <p:tav tm="0">
                                          <p:val>
                                            <p:strVal val="1+#ppt_w/2"/>
                                          </p:val>
                                        </p:tav>
                                        <p:tav tm="100000">
                                          <p:val>
                                            <p:strVal val="#ppt_x"/>
                                          </p:val>
                                        </p:tav>
                                      </p:tavLst>
                                    </p:anim>
                                    <p:anim calcmode="lin" valueType="num">
                                      <p:cBhvr additive="base">
                                        <p:cTn id="77" dur="500" fill="hold"/>
                                        <p:tgtEl>
                                          <p:spTgt spid="62512"/>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62596"/>
                                        </p:tgtEl>
                                        <p:attrNameLst>
                                          <p:attrName>style.visibility</p:attrName>
                                        </p:attrNameLst>
                                      </p:cBhvr>
                                      <p:to>
                                        <p:strVal val="visible"/>
                                      </p:to>
                                    </p:set>
                                    <p:anim calcmode="lin" valueType="num">
                                      <p:cBhvr additive="base">
                                        <p:cTn id="80" dur="500" fill="hold"/>
                                        <p:tgtEl>
                                          <p:spTgt spid="62596"/>
                                        </p:tgtEl>
                                        <p:attrNameLst>
                                          <p:attrName>ppt_x</p:attrName>
                                        </p:attrNameLst>
                                      </p:cBhvr>
                                      <p:tavLst>
                                        <p:tav tm="0">
                                          <p:val>
                                            <p:strVal val="1+#ppt_w/2"/>
                                          </p:val>
                                        </p:tav>
                                        <p:tav tm="100000">
                                          <p:val>
                                            <p:strVal val="#ppt_x"/>
                                          </p:val>
                                        </p:tav>
                                      </p:tavLst>
                                    </p:anim>
                                    <p:anim calcmode="lin" valueType="num">
                                      <p:cBhvr additive="base">
                                        <p:cTn id="81" dur="500" fill="hold"/>
                                        <p:tgtEl>
                                          <p:spTgt spid="62596"/>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62591"/>
                                        </p:tgtEl>
                                        <p:attrNameLst>
                                          <p:attrName>style.visibility</p:attrName>
                                        </p:attrNameLst>
                                      </p:cBhvr>
                                      <p:to>
                                        <p:strVal val="visible"/>
                                      </p:to>
                                    </p:set>
                                    <p:anim calcmode="lin" valueType="num">
                                      <p:cBhvr additive="base">
                                        <p:cTn id="84" dur="500" fill="hold"/>
                                        <p:tgtEl>
                                          <p:spTgt spid="62591"/>
                                        </p:tgtEl>
                                        <p:attrNameLst>
                                          <p:attrName>ppt_x</p:attrName>
                                        </p:attrNameLst>
                                      </p:cBhvr>
                                      <p:tavLst>
                                        <p:tav tm="0">
                                          <p:val>
                                            <p:strVal val="1+#ppt_w/2"/>
                                          </p:val>
                                        </p:tav>
                                        <p:tav tm="100000">
                                          <p:val>
                                            <p:strVal val="#ppt_x"/>
                                          </p:val>
                                        </p:tav>
                                      </p:tavLst>
                                    </p:anim>
                                    <p:anim calcmode="lin" valueType="num">
                                      <p:cBhvr additive="base">
                                        <p:cTn id="85" dur="500" fill="hold"/>
                                        <p:tgtEl>
                                          <p:spTgt spid="62591"/>
                                        </p:tgtEl>
                                        <p:attrNameLst>
                                          <p:attrName>ppt_y</p:attrName>
                                        </p:attrNameLst>
                                      </p:cBhvr>
                                      <p:tavLst>
                                        <p:tav tm="0">
                                          <p:val>
                                            <p:strVal val="#ppt_y"/>
                                          </p:val>
                                        </p:tav>
                                        <p:tav tm="100000">
                                          <p:val>
                                            <p:strVal val="#ppt_y"/>
                                          </p:val>
                                        </p:tav>
                                      </p:tavLst>
                                    </p:anim>
                                  </p:childTnLst>
                                </p:cTn>
                              </p:par>
                            </p:childTnLst>
                          </p:cTn>
                        </p:par>
                        <p:par>
                          <p:cTn id="86" fill="hold" nodeType="afterGroup">
                            <p:stCondLst>
                              <p:cond delay="3950"/>
                            </p:stCondLst>
                            <p:childTnLst>
                              <p:par>
                                <p:cTn id="87" presetID="18" presetClass="entr" presetSubtype="12" fill="hold" grpId="0" nodeType="afterEffect">
                                  <p:stCondLst>
                                    <p:cond delay="0"/>
                                  </p:stCondLst>
                                  <p:childTnLst>
                                    <p:set>
                                      <p:cBhvr>
                                        <p:cTn id="88" dur="1" fill="hold">
                                          <p:stCondLst>
                                            <p:cond delay="0"/>
                                          </p:stCondLst>
                                        </p:cTn>
                                        <p:tgtEl>
                                          <p:spTgt spid="62470"/>
                                        </p:tgtEl>
                                        <p:attrNameLst>
                                          <p:attrName>style.visibility</p:attrName>
                                        </p:attrNameLst>
                                      </p:cBhvr>
                                      <p:to>
                                        <p:strVal val="visible"/>
                                      </p:to>
                                    </p:set>
                                    <p:animEffect transition="in" filter="strips(downLeft)">
                                      <p:cBhvr>
                                        <p:cTn id="89" dur="500"/>
                                        <p:tgtEl>
                                          <p:spTgt spid="62470"/>
                                        </p:tgtEl>
                                      </p:cBhvr>
                                    </p:animEffect>
                                  </p:childTnLst>
                                </p:cTn>
                              </p:par>
                            </p:childTnLst>
                          </p:cTn>
                        </p:par>
                        <p:par>
                          <p:cTn id="90" fill="hold" nodeType="afterGroup">
                            <p:stCondLst>
                              <p:cond delay="4450"/>
                            </p:stCondLst>
                            <p:childTnLst>
                              <p:par>
                                <p:cTn id="91" presetID="18" presetClass="entr" presetSubtype="12" fill="hold" grpId="0" nodeType="afterEffect">
                                  <p:stCondLst>
                                    <p:cond delay="0"/>
                                  </p:stCondLst>
                                  <p:childTnLst>
                                    <p:set>
                                      <p:cBhvr>
                                        <p:cTn id="92" dur="1" fill="hold">
                                          <p:stCondLst>
                                            <p:cond delay="0"/>
                                          </p:stCondLst>
                                        </p:cTn>
                                        <p:tgtEl>
                                          <p:spTgt spid="62471"/>
                                        </p:tgtEl>
                                        <p:attrNameLst>
                                          <p:attrName>style.visibility</p:attrName>
                                        </p:attrNameLst>
                                      </p:cBhvr>
                                      <p:to>
                                        <p:strVal val="visible"/>
                                      </p:to>
                                    </p:set>
                                    <p:animEffect transition="in" filter="strips(downLeft)">
                                      <p:cBhvr>
                                        <p:cTn id="93" dur="500"/>
                                        <p:tgtEl>
                                          <p:spTgt spid="62471"/>
                                        </p:tgtEl>
                                      </p:cBhvr>
                                    </p:animEffect>
                                  </p:childTnLst>
                                </p:cTn>
                              </p:par>
                              <p:par>
                                <p:cTn id="94" presetID="18" presetClass="entr" presetSubtype="12" fill="hold" grpId="0" nodeType="withEffect">
                                  <p:stCondLst>
                                    <p:cond delay="0"/>
                                  </p:stCondLst>
                                  <p:childTnLst>
                                    <p:set>
                                      <p:cBhvr>
                                        <p:cTn id="95" dur="1" fill="hold">
                                          <p:stCondLst>
                                            <p:cond delay="0"/>
                                          </p:stCondLst>
                                        </p:cTn>
                                        <p:tgtEl>
                                          <p:spTgt spid="62472"/>
                                        </p:tgtEl>
                                        <p:attrNameLst>
                                          <p:attrName>style.visibility</p:attrName>
                                        </p:attrNameLst>
                                      </p:cBhvr>
                                      <p:to>
                                        <p:strVal val="visible"/>
                                      </p:to>
                                    </p:set>
                                    <p:animEffect transition="in" filter="strips(downLeft)">
                                      <p:cBhvr>
                                        <p:cTn id="96" dur="500"/>
                                        <p:tgtEl>
                                          <p:spTgt spid="62472"/>
                                        </p:tgtEl>
                                      </p:cBhvr>
                                    </p:animEffect>
                                  </p:childTnLst>
                                </p:cTn>
                              </p:par>
                              <p:par>
                                <p:cTn id="97" presetID="18" presetClass="entr" presetSubtype="12" fill="hold" grpId="0" nodeType="withEffect">
                                  <p:stCondLst>
                                    <p:cond delay="0"/>
                                  </p:stCondLst>
                                  <p:childTnLst>
                                    <p:set>
                                      <p:cBhvr>
                                        <p:cTn id="98" dur="1" fill="hold">
                                          <p:stCondLst>
                                            <p:cond delay="0"/>
                                          </p:stCondLst>
                                        </p:cTn>
                                        <p:tgtEl>
                                          <p:spTgt spid="62473"/>
                                        </p:tgtEl>
                                        <p:attrNameLst>
                                          <p:attrName>style.visibility</p:attrName>
                                        </p:attrNameLst>
                                      </p:cBhvr>
                                      <p:to>
                                        <p:strVal val="visible"/>
                                      </p:to>
                                    </p:set>
                                    <p:animEffect transition="in" filter="strips(downLeft)">
                                      <p:cBhvr>
                                        <p:cTn id="99" dur="500"/>
                                        <p:tgtEl>
                                          <p:spTgt spid="62473"/>
                                        </p:tgtEl>
                                      </p:cBhvr>
                                    </p:animEffect>
                                  </p:childTnLst>
                                </p:cTn>
                              </p:par>
                              <p:par>
                                <p:cTn id="100" presetID="18" presetClass="entr" presetSubtype="12" fill="hold" grpId="0" nodeType="withEffect">
                                  <p:stCondLst>
                                    <p:cond delay="0"/>
                                  </p:stCondLst>
                                  <p:childTnLst>
                                    <p:set>
                                      <p:cBhvr>
                                        <p:cTn id="101" dur="1" fill="hold">
                                          <p:stCondLst>
                                            <p:cond delay="0"/>
                                          </p:stCondLst>
                                        </p:cTn>
                                        <p:tgtEl>
                                          <p:spTgt spid="62474"/>
                                        </p:tgtEl>
                                        <p:attrNameLst>
                                          <p:attrName>style.visibility</p:attrName>
                                        </p:attrNameLst>
                                      </p:cBhvr>
                                      <p:to>
                                        <p:strVal val="visible"/>
                                      </p:to>
                                    </p:set>
                                    <p:animEffect transition="in" filter="strips(downLeft)">
                                      <p:cBhvr>
                                        <p:cTn id="102" dur="500"/>
                                        <p:tgtEl>
                                          <p:spTgt spid="62474"/>
                                        </p:tgtEl>
                                      </p:cBhvr>
                                    </p:animEffect>
                                  </p:childTnLst>
                                </p:cTn>
                              </p:par>
                              <p:par>
                                <p:cTn id="103" presetID="18" presetClass="entr" presetSubtype="12" fill="hold" grpId="0" nodeType="withEffect">
                                  <p:stCondLst>
                                    <p:cond delay="0"/>
                                  </p:stCondLst>
                                  <p:childTnLst>
                                    <p:set>
                                      <p:cBhvr>
                                        <p:cTn id="104" dur="1" fill="hold">
                                          <p:stCondLst>
                                            <p:cond delay="0"/>
                                          </p:stCondLst>
                                        </p:cTn>
                                        <p:tgtEl>
                                          <p:spTgt spid="62475"/>
                                        </p:tgtEl>
                                        <p:attrNameLst>
                                          <p:attrName>style.visibility</p:attrName>
                                        </p:attrNameLst>
                                      </p:cBhvr>
                                      <p:to>
                                        <p:strVal val="visible"/>
                                      </p:to>
                                    </p:set>
                                    <p:animEffect transition="in" filter="strips(downLeft)">
                                      <p:cBhvr>
                                        <p:cTn id="105" dur="500"/>
                                        <p:tgtEl>
                                          <p:spTgt spid="62475"/>
                                        </p:tgtEl>
                                      </p:cBhvr>
                                    </p:animEffect>
                                  </p:childTnLst>
                                </p:cTn>
                              </p:par>
                              <p:par>
                                <p:cTn id="106" presetID="18" presetClass="entr" presetSubtype="12" fill="hold" grpId="0" nodeType="withEffect">
                                  <p:stCondLst>
                                    <p:cond delay="0"/>
                                  </p:stCondLst>
                                  <p:childTnLst>
                                    <p:set>
                                      <p:cBhvr>
                                        <p:cTn id="107" dur="1" fill="hold">
                                          <p:stCondLst>
                                            <p:cond delay="0"/>
                                          </p:stCondLst>
                                        </p:cTn>
                                        <p:tgtEl>
                                          <p:spTgt spid="62476"/>
                                        </p:tgtEl>
                                        <p:attrNameLst>
                                          <p:attrName>style.visibility</p:attrName>
                                        </p:attrNameLst>
                                      </p:cBhvr>
                                      <p:to>
                                        <p:strVal val="visible"/>
                                      </p:to>
                                    </p:set>
                                    <p:animEffect transition="in" filter="strips(downLeft)">
                                      <p:cBhvr>
                                        <p:cTn id="108" dur="500"/>
                                        <p:tgtEl>
                                          <p:spTgt spid="62476"/>
                                        </p:tgtEl>
                                      </p:cBhvr>
                                    </p:animEffect>
                                  </p:childTnLst>
                                </p:cTn>
                              </p:par>
                              <p:par>
                                <p:cTn id="109" presetID="18" presetClass="entr" presetSubtype="12" fill="hold" grpId="0" nodeType="withEffect">
                                  <p:stCondLst>
                                    <p:cond delay="0"/>
                                  </p:stCondLst>
                                  <p:childTnLst>
                                    <p:set>
                                      <p:cBhvr>
                                        <p:cTn id="110" dur="1" fill="hold">
                                          <p:stCondLst>
                                            <p:cond delay="0"/>
                                          </p:stCondLst>
                                        </p:cTn>
                                        <p:tgtEl>
                                          <p:spTgt spid="62477"/>
                                        </p:tgtEl>
                                        <p:attrNameLst>
                                          <p:attrName>style.visibility</p:attrName>
                                        </p:attrNameLst>
                                      </p:cBhvr>
                                      <p:to>
                                        <p:strVal val="visible"/>
                                      </p:to>
                                    </p:set>
                                    <p:animEffect transition="in" filter="strips(downLeft)">
                                      <p:cBhvr>
                                        <p:cTn id="111" dur="500"/>
                                        <p:tgtEl>
                                          <p:spTgt spid="62477"/>
                                        </p:tgtEl>
                                      </p:cBhvr>
                                    </p:animEffect>
                                  </p:childTnLst>
                                </p:cTn>
                              </p:par>
                              <p:par>
                                <p:cTn id="112" presetID="18" presetClass="entr" presetSubtype="12" fill="hold" grpId="0" nodeType="withEffect">
                                  <p:stCondLst>
                                    <p:cond delay="0"/>
                                  </p:stCondLst>
                                  <p:childTnLst>
                                    <p:set>
                                      <p:cBhvr>
                                        <p:cTn id="113" dur="1" fill="hold">
                                          <p:stCondLst>
                                            <p:cond delay="0"/>
                                          </p:stCondLst>
                                        </p:cTn>
                                        <p:tgtEl>
                                          <p:spTgt spid="62478"/>
                                        </p:tgtEl>
                                        <p:attrNameLst>
                                          <p:attrName>style.visibility</p:attrName>
                                        </p:attrNameLst>
                                      </p:cBhvr>
                                      <p:to>
                                        <p:strVal val="visible"/>
                                      </p:to>
                                    </p:set>
                                    <p:animEffect transition="in" filter="strips(downLeft)">
                                      <p:cBhvr>
                                        <p:cTn id="114" dur="500"/>
                                        <p:tgtEl>
                                          <p:spTgt spid="62478"/>
                                        </p:tgtEl>
                                      </p:cBhvr>
                                    </p:animEffect>
                                  </p:childTnLst>
                                </p:cTn>
                              </p:par>
                              <p:par>
                                <p:cTn id="115" presetID="18" presetClass="entr" presetSubtype="12" fill="hold" grpId="0" nodeType="withEffect">
                                  <p:stCondLst>
                                    <p:cond delay="0"/>
                                  </p:stCondLst>
                                  <p:childTnLst>
                                    <p:set>
                                      <p:cBhvr>
                                        <p:cTn id="116" dur="1" fill="hold">
                                          <p:stCondLst>
                                            <p:cond delay="0"/>
                                          </p:stCondLst>
                                        </p:cTn>
                                        <p:tgtEl>
                                          <p:spTgt spid="62479"/>
                                        </p:tgtEl>
                                        <p:attrNameLst>
                                          <p:attrName>style.visibility</p:attrName>
                                        </p:attrNameLst>
                                      </p:cBhvr>
                                      <p:to>
                                        <p:strVal val="visible"/>
                                      </p:to>
                                    </p:set>
                                    <p:animEffect transition="in" filter="strips(downLeft)">
                                      <p:cBhvr>
                                        <p:cTn id="117" dur="500"/>
                                        <p:tgtEl>
                                          <p:spTgt spid="62479"/>
                                        </p:tgtEl>
                                      </p:cBhvr>
                                    </p:animEffect>
                                  </p:childTnLst>
                                </p:cTn>
                              </p:par>
                              <p:par>
                                <p:cTn id="118" presetID="18" presetClass="entr" presetSubtype="12" fill="hold" grpId="0" nodeType="withEffect">
                                  <p:stCondLst>
                                    <p:cond delay="0"/>
                                  </p:stCondLst>
                                  <p:childTnLst>
                                    <p:set>
                                      <p:cBhvr>
                                        <p:cTn id="119" dur="1" fill="hold">
                                          <p:stCondLst>
                                            <p:cond delay="0"/>
                                          </p:stCondLst>
                                        </p:cTn>
                                        <p:tgtEl>
                                          <p:spTgt spid="62480"/>
                                        </p:tgtEl>
                                        <p:attrNameLst>
                                          <p:attrName>style.visibility</p:attrName>
                                        </p:attrNameLst>
                                      </p:cBhvr>
                                      <p:to>
                                        <p:strVal val="visible"/>
                                      </p:to>
                                    </p:set>
                                    <p:animEffect transition="in" filter="strips(downLeft)">
                                      <p:cBhvr>
                                        <p:cTn id="120" dur="500"/>
                                        <p:tgtEl>
                                          <p:spTgt spid="62480"/>
                                        </p:tgtEl>
                                      </p:cBhvr>
                                    </p:animEffect>
                                  </p:childTnLst>
                                </p:cTn>
                              </p:par>
                              <p:par>
                                <p:cTn id="121" presetID="18" presetClass="entr" presetSubtype="12" fill="hold" grpId="0" nodeType="withEffect">
                                  <p:stCondLst>
                                    <p:cond delay="0"/>
                                  </p:stCondLst>
                                  <p:childTnLst>
                                    <p:set>
                                      <p:cBhvr>
                                        <p:cTn id="122" dur="1" fill="hold">
                                          <p:stCondLst>
                                            <p:cond delay="0"/>
                                          </p:stCondLst>
                                        </p:cTn>
                                        <p:tgtEl>
                                          <p:spTgt spid="62481"/>
                                        </p:tgtEl>
                                        <p:attrNameLst>
                                          <p:attrName>style.visibility</p:attrName>
                                        </p:attrNameLst>
                                      </p:cBhvr>
                                      <p:to>
                                        <p:strVal val="visible"/>
                                      </p:to>
                                    </p:set>
                                    <p:animEffect transition="in" filter="strips(downLeft)">
                                      <p:cBhvr>
                                        <p:cTn id="123" dur="500"/>
                                        <p:tgtEl>
                                          <p:spTgt spid="62481"/>
                                        </p:tgtEl>
                                      </p:cBhvr>
                                    </p:animEffect>
                                  </p:childTnLst>
                                </p:cTn>
                              </p:par>
                              <p:par>
                                <p:cTn id="124" presetID="18" presetClass="entr" presetSubtype="12" fill="hold" grpId="0" nodeType="withEffect">
                                  <p:stCondLst>
                                    <p:cond delay="0"/>
                                  </p:stCondLst>
                                  <p:childTnLst>
                                    <p:set>
                                      <p:cBhvr>
                                        <p:cTn id="125" dur="1" fill="hold">
                                          <p:stCondLst>
                                            <p:cond delay="0"/>
                                          </p:stCondLst>
                                        </p:cTn>
                                        <p:tgtEl>
                                          <p:spTgt spid="62482"/>
                                        </p:tgtEl>
                                        <p:attrNameLst>
                                          <p:attrName>style.visibility</p:attrName>
                                        </p:attrNameLst>
                                      </p:cBhvr>
                                      <p:to>
                                        <p:strVal val="visible"/>
                                      </p:to>
                                    </p:set>
                                    <p:animEffect transition="in" filter="strips(downLeft)">
                                      <p:cBhvr>
                                        <p:cTn id="126" dur="500"/>
                                        <p:tgtEl>
                                          <p:spTgt spid="62482"/>
                                        </p:tgtEl>
                                      </p:cBhvr>
                                    </p:animEffect>
                                  </p:childTnLst>
                                </p:cTn>
                              </p:par>
                              <p:par>
                                <p:cTn id="127" presetID="18" presetClass="entr" presetSubtype="12" fill="hold" grpId="0" nodeType="withEffect">
                                  <p:stCondLst>
                                    <p:cond delay="0"/>
                                  </p:stCondLst>
                                  <p:childTnLst>
                                    <p:set>
                                      <p:cBhvr>
                                        <p:cTn id="128" dur="1" fill="hold">
                                          <p:stCondLst>
                                            <p:cond delay="0"/>
                                          </p:stCondLst>
                                        </p:cTn>
                                        <p:tgtEl>
                                          <p:spTgt spid="62483"/>
                                        </p:tgtEl>
                                        <p:attrNameLst>
                                          <p:attrName>style.visibility</p:attrName>
                                        </p:attrNameLst>
                                      </p:cBhvr>
                                      <p:to>
                                        <p:strVal val="visible"/>
                                      </p:to>
                                    </p:set>
                                    <p:animEffect transition="in" filter="strips(downLeft)">
                                      <p:cBhvr>
                                        <p:cTn id="129" dur="500"/>
                                        <p:tgtEl>
                                          <p:spTgt spid="62483"/>
                                        </p:tgtEl>
                                      </p:cBhvr>
                                    </p:animEffect>
                                  </p:childTnLst>
                                </p:cTn>
                              </p:par>
                              <p:par>
                                <p:cTn id="130" presetID="18" presetClass="entr" presetSubtype="12" fill="hold" grpId="0" nodeType="withEffect">
                                  <p:stCondLst>
                                    <p:cond delay="0"/>
                                  </p:stCondLst>
                                  <p:childTnLst>
                                    <p:set>
                                      <p:cBhvr>
                                        <p:cTn id="131" dur="1" fill="hold">
                                          <p:stCondLst>
                                            <p:cond delay="0"/>
                                          </p:stCondLst>
                                        </p:cTn>
                                        <p:tgtEl>
                                          <p:spTgt spid="62486"/>
                                        </p:tgtEl>
                                        <p:attrNameLst>
                                          <p:attrName>style.visibility</p:attrName>
                                        </p:attrNameLst>
                                      </p:cBhvr>
                                      <p:to>
                                        <p:strVal val="visible"/>
                                      </p:to>
                                    </p:set>
                                    <p:animEffect transition="in" filter="strips(downLeft)">
                                      <p:cBhvr>
                                        <p:cTn id="132" dur="500"/>
                                        <p:tgtEl>
                                          <p:spTgt spid="62486"/>
                                        </p:tgtEl>
                                      </p:cBhvr>
                                    </p:animEffect>
                                  </p:childTnLst>
                                </p:cTn>
                              </p:par>
                              <p:par>
                                <p:cTn id="133" presetID="18" presetClass="entr" presetSubtype="12" fill="hold" grpId="0" nodeType="withEffect">
                                  <p:stCondLst>
                                    <p:cond delay="0"/>
                                  </p:stCondLst>
                                  <p:childTnLst>
                                    <p:set>
                                      <p:cBhvr>
                                        <p:cTn id="134" dur="1" fill="hold">
                                          <p:stCondLst>
                                            <p:cond delay="0"/>
                                          </p:stCondLst>
                                        </p:cTn>
                                        <p:tgtEl>
                                          <p:spTgt spid="62487"/>
                                        </p:tgtEl>
                                        <p:attrNameLst>
                                          <p:attrName>style.visibility</p:attrName>
                                        </p:attrNameLst>
                                      </p:cBhvr>
                                      <p:to>
                                        <p:strVal val="visible"/>
                                      </p:to>
                                    </p:set>
                                    <p:animEffect transition="in" filter="strips(downLeft)">
                                      <p:cBhvr>
                                        <p:cTn id="135" dur="500"/>
                                        <p:tgtEl>
                                          <p:spTgt spid="62487"/>
                                        </p:tgtEl>
                                      </p:cBhvr>
                                    </p:animEffect>
                                  </p:childTnLst>
                                </p:cTn>
                              </p:par>
                            </p:childTnLst>
                          </p:cTn>
                        </p:par>
                        <p:par>
                          <p:cTn id="136" fill="hold" nodeType="afterGroup">
                            <p:stCondLst>
                              <p:cond delay="4950"/>
                            </p:stCondLst>
                            <p:childTnLst>
                              <p:par>
                                <p:cTn id="137" presetID="18" presetClass="entr" presetSubtype="12" fill="hold" nodeType="afterEffect">
                                  <p:stCondLst>
                                    <p:cond delay="0"/>
                                  </p:stCondLst>
                                  <p:childTnLst>
                                    <p:set>
                                      <p:cBhvr>
                                        <p:cTn id="138" dur="1" fill="hold">
                                          <p:stCondLst>
                                            <p:cond delay="0"/>
                                          </p:stCondLst>
                                        </p:cTn>
                                        <p:tgtEl>
                                          <p:spTgt spid="62518"/>
                                        </p:tgtEl>
                                        <p:attrNameLst>
                                          <p:attrName>style.visibility</p:attrName>
                                        </p:attrNameLst>
                                      </p:cBhvr>
                                      <p:to>
                                        <p:strVal val="visible"/>
                                      </p:to>
                                    </p:set>
                                    <p:animEffect transition="in" filter="strips(downLeft)">
                                      <p:cBhvr>
                                        <p:cTn id="139" dur="500"/>
                                        <p:tgtEl>
                                          <p:spTgt spid="62518"/>
                                        </p:tgtEl>
                                      </p:cBhvr>
                                    </p:animEffect>
                                  </p:childTnLst>
                                </p:cTn>
                              </p:par>
                              <p:par>
                                <p:cTn id="140" presetID="18" presetClass="entr" presetSubtype="12" fill="hold" nodeType="withEffect">
                                  <p:stCondLst>
                                    <p:cond delay="0"/>
                                  </p:stCondLst>
                                  <p:childTnLst>
                                    <p:set>
                                      <p:cBhvr>
                                        <p:cTn id="141" dur="1" fill="hold">
                                          <p:stCondLst>
                                            <p:cond delay="0"/>
                                          </p:stCondLst>
                                        </p:cTn>
                                        <p:tgtEl>
                                          <p:spTgt spid="62524"/>
                                        </p:tgtEl>
                                        <p:attrNameLst>
                                          <p:attrName>style.visibility</p:attrName>
                                        </p:attrNameLst>
                                      </p:cBhvr>
                                      <p:to>
                                        <p:strVal val="visible"/>
                                      </p:to>
                                    </p:set>
                                    <p:animEffect transition="in" filter="strips(downLeft)">
                                      <p:cBhvr>
                                        <p:cTn id="142" dur="500"/>
                                        <p:tgtEl>
                                          <p:spTgt spid="62524"/>
                                        </p:tgtEl>
                                      </p:cBhvr>
                                    </p:animEffect>
                                  </p:childTnLst>
                                </p:cTn>
                              </p:par>
                              <p:par>
                                <p:cTn id="143" presetID="18" presetClass="entr" presetSubtype="12" fill="hold" nodeType="withEffect">
                                  <p:stCondLst>
                                    <p:cond delay="0"/>
                                  </p:stCondLst>
                                  <p:childTnLst>
                                    <p:set>
                                      <p:cBhvr>
                                        <p:cTn id="144" dur="1" fill="hold">
                                          <p:stCondLst>
                                            <p:cond delay="0"/>
                                          </p:stCondLst>
                                        </p:cTn>
                                        <p:tgtEl>
                                          <p:spTgt spid="62530"/>
                                        </p:tgtEl>
                                        <p:attrNameLst>
                                          <p:attrName>style.visibility</p:attrName>
                                        </p:attrNameLst>
                                      </p:cBhvr>
                                      <p:to>
                                        <p:strVal val="visible"/>
                                      </p:to>
                                    </p:set>
                                    <p:animEffect transition="in" filter="strips(downLeft)">
                                      <p:cBhvr>
                                        <p:cTn id="145" dur="500"/>
                                        <p:tgtEl>
                                          <p:spTgt spid="62530"/>
                                        </p:tgtEl>
                                      </p:cBhvr>
                                    </p:animEffect>
                                  </p:childTnLst>
                                </p:cTn>
                              </p:par>
                              <p:par>
                                <p:cTn id="146" presetID="18" presetClass="entr" presetSubtype="12" fill="hold" nodeType="withEffect">
                                  <p:stCondLst>
                                    <p:cond delay="0"/>
                                  </p:stCondLst>
                                  <p:childTnLst>
                                    <p:set>
                                      <p:cBhvr>
                                        <p:cTn id="147" dur="1" fill="hold">
                                          <p:stCondLst>
                                            <p:cond delay="0"/>
                                          </p:stCondLst>
                                        </p:cTn>
                                        <p:tgtEl>
                                          <p:spTgt spid="62536"/>
                                        </p:tgtEl>
                                        <p:attrNameLst>
                                          <p:attrName>style.visibility</p:attrName>
                                        </p:attrNameLst>
                                      </p:cBhvr>
                                      <p:to>
                                        <p:strVal val="visible"/>
                                      </p:to>
                                    </p:set>
                                    <p:animEffect transition="in" filter="strips(downLeft)">
                                      <p:cBhvr>
                                        <p:cTn id="148" dur="500"/>
                                        <p:tgtEl>
                                          <p:spTgt spid="62536"/>
                                        </p:tgtEl>
                                      </p:cBhvr>
                                    </p:animEffect>
                                  </p:childTnLst>
                                </p:cTn>
                              </p:par>
                              <p:par>
                                <p:cTn id="149" presetID="18" presetClass="entr" presetSubtype="12" fill="hold" nodeType="withEffect">
                                  <p:stCondLst>
                                    <p:cond delay="0"/>
                                  </p:stCondLst>
                                  <p:childTnLst>
                                    <p:set>
                                      <p:cBhvr>
                                        <p:cTn id="150" dur="1" fill="hold">
                                          <p:stCondLst>
                                            <p:cond delay="0"/>
                                          </p:stCondLst>
                                        </p:cTn>
                                        <p:tgtEl>
                                          <p:spTgt spid="62542"/>
                                        </p:tgtEl>
                                        <p:attrNameLst>
                                          <p:attrName>style.visibility</p:attrName>
                                        </p:attrNameLst>
                                      </p:cBhvr>
                                      <p:to>
                                        <p:strVal val="visible"/>
                                      </p:to>
                                    </p:set>
                                    <p:animEffect transition="in" filter="strips(downLeft)">
                                      <p:cBhvr>
                                        <p:cTn id="151" dur="500"/>
                                        <p:tgtEl>
                                          <p:spTgt spid="62542"/>
                                        </p:tgtEl>
                                      </p:cBhvr>
                                    </p:animEffect>
                                  </p:childTnLst>
                                </p:cTn>
                              </p:par>
                              <p:par>
                                <p:cTn id="152" presetID="18" presetClass="entr" presetSubtype="12" fill="hold" nodeType="withEffect">
                                  <p:stCondLst>
                                    <p:cond delay="0"/>
                                  </p:stCondLst>
                                  <p:childTnLst>
                                    <p:set>
                                      <p:cBhvr>
                                        <p:cTn id="153" dur="1" fill="hold">
                                          <p:stCondLst>
                                            <p:cond delay="0"/>
                                          </p:stCondLst>
                                        </p:cTn>
                                        <p:tgtEl>
                                          <p:spTgt spid="62548"/>
                                        </p:tgtEl>
                                        <p:attrNameLst>
                                          <p:attrName>style.visibility</p:attrName>
                                        </p:attrNameLst>
                                      </p:cBhvr>
                                      <p:to>
                                        <p:strVal val="visible"/>
                                      </p:to>
                                    </p:set>
                                    <p:animEffect transition="in" filter="strips(downLeft)">
                                      <p:cBhvr>
                                        <p:cTn id="154" dur="500"/>
                                        <p:tgtEl>
                                          <p:spTgt spid="62548"/>
                                        </p:tgtEl>
                                      </p:cBhvr>
                                    </p:animEffect>
                                  </p:childTnLst>
                                </p:cTn>
                              </p:par>
                              <p:par>
                                <p:cTn id="155" presetID="18" presetClass="entr" presetSubtype="12" fill="hold" nodeType="withEffect">
                                  <p:stCondLst>
                                    <p:cond delay="0"/>
                                  </p:stCondLst>
                                  <p:childTnLst>
                                    <p:set>
                                      <p:cBhvr>
                                        <p:cTn id="156" dur="1" fill="hold">
                                          <p:stCondLst>
                                            <p:cond delay="0"/>
                                          </p:stCondLst>
                                        </p:cTn>
                                        <p:tgtEl>
                                          <p:spTgt spid="62554"/>
                                        </p:tgtEl>
                                        <p:attrNameLst>
                                          <p:attrName>style.visibility</p:attrName>
                                        </p:attrNameLst>
                                      </p:cBhvr>
                                      <p:to>
                                        <p:strVal val="visible"/>
                                      </p:to>
                                    </p:set>
                                    <p:animEffect transition="in" filter="strips(downLeft)">
                                      <p:cBhvr>
                                        <p:cTn id="157" dur="500"/>
                                        <p:tgtEl>
                                          <p:spTgt spid="62554"/>
                                        </p:tgtEl>
                                      </p:cBhvr>
                                    </p:animEffect>
                                  </p:childTnLst>
                                </p:cTn>
                              </p:par>
                              <p:par>
                                <p:cTn id="158" presetID="18" presetClass="entr" presetSubtype="12" fill="hold" nodeType="withEffect">
                                  <p:stCondLst>
                                    <p:cond delay="0"/>
                                  </p:stCondLst>
                                  <p:childTnLst>
                                    <p:set>
                                      <p:cBhvr>
                                        <p:cTn id="159" dur="1" fill="hold">
                                          <p:stCondLst>
                                            <p:cond delay="0"/>
                                          </p:stCondLst>
                                        </p:cTn>
                                        <p:tgtEl>
                                          <p:spTgt spid="62560"/>
                                        </p:tgtEl>
                                        <p:attrNameLst>
                                          <p:attrName>style.visibility</p:attrName>
                                        </p:attrNameLst>
                                      </p:cBhvr>
                                      <p:to>
                                        <p:strVal val="visible"/>
                                      </p:to>
                                    </p:set>
                                    <p:animEffect transition="in" filter="strips(downLeft)">
                                      <p:cBhvr>
                                        <p:cTn id="160" dur="500"/>
                                        <p:tgtEl>
                                          <p:spTgt spid="62560"/>
                                        </p:tgtEl>
                                      </p:cBhvr>
                                    </p:animEffect>
                                  </p:childTnLst>
                                </p:cTn>
                              </p:par>
                              <p:par>
                                <p:cTn id="161" presetID="18" presetClass="entr" presetSubtype="12" fill="hold" nodeType="withEffect">
                                  <p:stCondLst>
                                    <p:cond delay="0"/>
                                  </p:stCondLst>
                                  <p:childTnLst>
                                    <p:set>
                                      <p:cBhvr>
                                        <p:cTn id="162" dur="1" fill="hold">
                                          <p:stCondLst>
                                            <p:cond delay="0"/>
                                          </p:stCondLst>
                                        </p:cTn>
                                        <p:tgtEl>
                                          <p:spTgt spid="62566"/>
                                        </p:tgtEl>
                                        <p:attrNameLst>
                                          <p:attrName>style.visibility</p:attrName>
                                        </p:attrNameLst>
                                      </p:cBhvr>
                                      <p:to>
                                        <p:strVal val="visible"/>
                                      </p:to>
                                    </p:set>
                                    <p:animEffect transition="in" filter="strips(downLeft)">
                                      <p:cBhvr>
                                        <p:cTn id="163" dur="500"/>
                                        <p:tgtEl>
                                          <p:spTgt spid="62566"/>
                                        </p:tgtEl>
                                      </p:cBhvr>
                                    </p:animEffect>
                                  </p:childTnLst>
                                </p:cTn>
                              </p:par>
                              <p:par>
                                <p:cTn id="164" presetID="18" presetClass="entr" presetSubtype="12" fill="hold" nodeType="withEffect">
                                  <p:stCondLst>
                                    <p:cond delay="0"/>
                                  </p:stCondLst>
                                  <p:childTnLst>
                                    <p:set>
                                      <p:cBhvr>
                                        <p:cTn id="165" dur="1" fill="hold">
                                          <p:stCondLst>
                                            <p:cond delay="0"/>
                                          </p:stCondLst>
                                        </p:cTn>
                                        <p:tgtEl>
                                          <p:spTgt spid="62572"/>
                                        </p:tgtEl>
                                        <p:attrNameLst>
                                          <p:attrName>style.visibility</p:attrName>
                                        </p:attrNameLst>
                                      </p:cBhvr>
                                      <p:to>
                                        <p:strVal val="visible"/>
                                      </p:to>
                                    </p:set>
                                    <p:animEffect transition="in" filter="strips(downLeft)">
                                      <p:cBhvr>
                                        <p:cTn id="166" dur="500"/>
                                        <p:tgtEl>
                                          <p:spTgt spid="62572"/>
                                        </p:tgtEl>
                                      </p:cBhvr>
                                    </p:animEffect>
                                  </p:childTnLst>
                                </p:cTn>
                              </p:par>
                              <p:par>
                                <p:cTn id="167" presetID="18" presetClass="entr" presetSubtype="12" fill="hold" nodeType="withEffect">
                                  <p:stCondLst>
                                    <p:cond delay="0"/>
                                  </p:stCondLst>
                                  <p:childTnLst>
                                    <p:set>
                                      <p:cBhvr>
                                        <p:cTn id="168" dur="1" fill="hold">
                                          <p:stCondLst>
                                            <p:cond delay="0"/>
                                          </p:stCondLst>
                                        </p:cTn>
                                        <p:tgtEl>
                                          <p:spTgt spid="62578"/>
                                        </p:tgtEl>
                                        <p:attrNameLst>
                                          <p:attrName>style.visibility</p:attrName>
                                        </p:attrNameLst>
                                      </p:cBhvr>
                                      <p:to>
                                        <p:strVal val="visible"/>
                                      </p:to>
                                    </p:set>
                                    <p:animEffect transition="in" filter="strips(downLeft)">
                                      <p:cBhvr>
                                        <p:cTn id="169" dur="500"/>
                                        <p:tgtEl>
                                          <p:spTgt spid="62578"/>
                                        </p:tgtEl>
                                      </p:cBhvr>
                                    </p:animEffect>
                                  </p:childTnLst>
                                </p:cTn>
                              </p:par>
                              <p:par>
                                <p:cTn id="170" presetID="18" presetClass="entr" presetSubtype="12" fill="hold" nodeType="withEffect">
                                  <p:stCondLst>
                                    <p:cond delay="0"/>
                                  </p:stCondLst>
                                  <p:childTnLst>
                                    <p:set>
                                      <p:cBhvr>
                                        <p:cTn id="171" dur="1" fill="hold">
                                          <p:stCondLst>
                                            <p:cond delay="0"/>
                                          </p:stCondLst>
                                        </p:cTn>
                                        <p:tgtEl>
                                          <p:spTgt spid="62584"/>
                                        </p:tgtEl>
                                        <p:attrNameLst>
                                          <p:attrName>style.visibility</p:attrName>
                                        </p:attrNameLst>
                                      </p:cBhvr>
                                      <p:to>
                                        <p:strVal val="visible"/>
                                      </p:to>
                                    </p:set>
                                    <p:animEffect transition="in" filter="strips(downLeft)">
                                      <p:cBhvr>
                                        <p:cTn id="172" dur="500"/>
                                        <p:tgtEl>
                                          <p:spTgt spid="62584"/>
                                        </p:tgtEl>
                                      </p:cBhvr>
                                    </p:animEffect>
                                  </p:childTnLst>
                                </p:cTn>
                              </p:par>
                              <p:par>
                                <p:cTn id="173" presetID="18" presetClass="entr" presetSubtype="12" fill="hold" grpId="0" nodeType="withEffect">
                                  <p:stCondLst>
                                    <p:cond delay="0"/>
                                  </p:stCondLst>
                                  <p:childTnLst>
                                    <p:set>
                                      <p:cBhvr>
                                        <p:cTn id="174" dur="1" fill="hold">
                                          <p:stCondLst>
                                            <p:cond delay="0"/>
                                          </p:stCondLst>
                                        </p:cTn>
                                        <p:tgtEl>
                                          <p:spTgt spid="62597"/>
                                        </p:tgtEl>
                                        <p:attrNameLst>
                                          <p:attrName>style.visibility</p:attrName>
                                        </p:attrNameLst>
                                      </p:cBhvr>
                                      <p:to>
                                        <p:strVal val="visible"/>
                                      </p:to>
                                    </p:set>
                                    <p:animEffect transition="in" filter="strips(downLeft)">
                                      <p:cBhvr>
                                        <p:cTn id="175" dur="500"/>
                                        <p:tgtEl>
                                          <p:spTgt spid="62597"/>
                                        </p:tgtEl>
                                      </p:cBhvr>
                                    </p:animEffect>
                                  </p:childTnLst>
                                </p:cTn>
                              </p:par>
                              <p:par>
                                <p:cTn id="176" presetID="18" presetClass="entr" presetSubtype="12" fill="hold" grpId="0" nodeType="withEffect">
                                  <p:stCondLst>
                                    <p:cond delay="0"/>
                                  </p:stCondLst>
                                  <p:childTnLst>
                                    <p:set>
                                      <p:cBhvr>
                                        <p:cTn id="177" dur="1" fill="hold">
                                          <p:stCondLst>
                                            <p:cond delay="0"/>
                                          </p:stCondLst>
                                        </p:cTn>
                                        <p:tgtEl>
                                          <p:spTgt spid="62598"/>
                                        </p:tgtEl>
                                        <p:attrNameLst>
                                          <p:attrName>style.visibility</p:attrName>
                                        </p:attrNameLst>
                                      </p:cBhvr>
                                      <p:to>
                                        <p:strVal val="visible"/>
                                      </p:to>
                                    </p:set>
                                    <p:animEffect transition="in" filter="strips(downLeft)">
                                      <p:cBhvr>
                                        <p:cTn id="178" dur="500"/>
                                        <p:tgtEl>
                                          <p:spTgt spid="62598"/>
                                        </p:tgtEl>
                                      </p:cBhvr>
                                    </p:animEffect>
                                  </p:childTnLst>
                                </p:cTn>
                              </p:par>
                              <p:par>
                                <p:cTn id="179" presetID="18" presetClass="entr" presetSubtype="12" fill="hold" grpId="0" nodeType="withEffect">
                                  <p:stCondLst>
                                    <p:cond delay="0"/>
                                  </p:stCondLst>
                                  <p:childTnLst>
                                    <p:set>
                                      <p:cBhvr>
                                        <p:cTn id="180" dur="1" fill="hold">
                                          <p:stCondLst>
                                            <p:cond delay="0"/>
                                          </p:stCondLst>
                                        </p:cTn>
                                        <p:tgtEl>
                                          <p:spTgt spid="62599"/>
                                        </p:tgtEl>
                                        <p:attrNameLst>
                                          <p:attrName>style.visibility</p:attrName>
                                        </p:attrNameLst>
                                      </p:cBhvr>
                                      <p:to>
                                        <p:strVal val="visible"/>
                                      </p:to>
                                    </p:set>
                                    <p:animEffect transition="in" filter="strips(downLeft)">
                                      <p:cBhvr>
                                        <p:cTn id="181" dur="500"/>
                                        <p:tgtEl>
                                          <p:spTgt spid="62599"/>
                                        </p:tgtEl>
                                      </p:cBhvr>
                                    </p:animEffect>
                                  </p:childTnLst>
                                </p:cTn>
                              </p:par>
                              <p:par>
                                <p:cTn id="182" presetID="18" presetClass="entr" presetSubtype="12" fill="hold" grpId="0" nodeType="withEffect">
                                  <p:stCondLst>
                                    <p:cond delay="0"/>
                                  </p:stCondLst>
                                  <p:childTnLst>
                                    <p:set>
                                      <p:cBhvr>
                                        <p:cTn id="183" dur="1" fill="hold">
                                          <p:stCondLst>
                                            <p:cond delay="0"/>
                                          </p:stCondLst>
                                        </p:cTn>
                                        <p:tgtEl>
                                          <p:spTgt spid="62600"/>
                                        </p:tgtEl>
                                        <p:attrNameLst>
                                          <p:attrName>style.visibility</p:attrName>
                                        </p:attrNameLst>
                                      </p:cBhvr>
                                      <p:to>
                                        <p:strVal val="visible"/>
                                      </p:to>
                                    </p:set>
                                    <p:animEffect transition="in" filter="strips(downLeft)">
                                      <p:cBhvr>
                                        <p:cTn id="184" dur="500"/>
                                        <p:tgtEl>
                                          <p:spTgt spid="62600"/>
                                        </p:tgtEl>
                                      </p:cBhvr>
                                    </p:animEffect>
                                  </p:childTnLst>
                                </p:cTn>
                              </p:par>
                              <p:par>
                                <p:cTn id="185" presetID="18" presetClass="entr" presetSubtype="12" fill="hold" grpId="0" nodeType="withEffect">
                                  <p:stCondLst>
                                    <p:cond delay="0"/>
                                  </p:stCondLst>
                                  <p:childTnLst>
                                    <p:set>
                                      <p:cBhvr>
                                        <p:cTn id="186" dur="1" fill="hold">
                                          <p:stCondLst>
                                            <p:cond delay="0"/>
                                          </p:stCondLst>
                                        </p:cTn>
                                        <p:tgtEl>
                                          <p:spTgt spid="62601"/>
                                        </p:tgtEl>
                                        <p:attrNameLst>
                                          <p:attrName>style.visibility</p:attrName>
                                        </p:attrNameLst>
                                      </p:cBhvr>
                                      <p:to>
                                        <p:strVal val="visible"/>
                                      </p:to>
                                    </p:set>
                                    <p:animEffect transition="in" filter="strips(downLeft)">
                                      <p:cBhvr>
                                        <p:cTn id="187" dur="500"/>
                                        <p:tgtEl>
                                          <p:spTgt spid="62601"/>
                                        </p:tgtEl>
                                      </p:cBhvr>
                                    </p:animEffect>
                                  </p:childTnLst>
                                </p:cTn>
                              </p:par>
                              <p:par>
                                <p:cTn id="188" presetID="18" presetClass="entr" presetSubtype="12" fill="hold" grpId="0" nodeType="withEffect">
                                  <p:stCondLst>
                                    <p:cond delay="0"/>
                                  </p:stCondLst>
                                  <p:childTnLst>
                                    <p:set>
                                      <p:cBhvr>
                                        <p:cTn id="189" dur="1" fill="hold">
                                          <p:stCondLst>
                                            <p:cond delay="0"/>
                                          </p:stCondLst>
                                        </p:cTn>
                                        <p:tgtEl>
                                          <p:spTgt spid="62602"/>
                                        </p:tgtEl>
                                        <p:attrNameLst>
                                          <p:attrName>style.visibility</p:attrName>
                                        </p:attrNameLst>
                                      </p:cBhvr>
                                      <p:to>
                                        <p:strVal val="visible"/>
                                      </p:to>
                                    </p:set>
                                    <p:animEffect transition="in" filter="strips(downLeft)">
                                      <p:cBhvr>
                                        <p:cTn id="190" dur="500"/>
                                        <p:tgtEl>
                                          <p:spTgt spid="62602"/>
                                        </p:tgtEl>
                                      </p:cBhvr>
                                    </p:animEffect>
                                  </p:childTnLst>
                                </p:cTn>
                              </p:par>
                              <p:par>
                                <p:cTn id="191" presetID="18" presetClass="entr" presetSubtype="12" fill="hold" grpId="0" nodeType="withEffect">
                                  <p:stCondLst>
                                    <p:cond delay="0"/>
                                  </p:stCondLst>
                                  <p:childTnLst>
                                    <p:set>
                                      <p:cBhvr>
                                        <p:cTn id="192" dur="1" fill="hold">
                                          <p:stCondLst>
                                            <p:cond delay="0"/>
                                          </p:stCondLst>
                                        </p:cTn>
                                        <p:tgtEl>
                                          <p:spTgt spid="62603"/>
                                        </p:tgtEl>
                                        <p:attrNameLst>
                                          <p:attrName>style.visibility</p:attrName>
                                        </p:attrNameLst>
                                      </p:cBhvr>
                                      <p:to>
                                        <p:strVal val="visible"/>
                                      </p:to>
                                    </p:set>
                                    <p:animEffect transition="in" filter="strips(downLeft)">
                                      <p:cBhvr>
                                        <p:cTn id="193" dur="500"/>
                                        <p:tgtEl>
                                          <p:spTgt spid="62603"/>
                                        </p:tgtEl>
                                      </p:cBhvr>
                                    </p:animEffect>
                                  </p:childTnLst>
                                </p:cTn>
                              </p:par>
                              <p:par>
                                <p:cTn id="194" presetID="18" presetClass="entr" presetSubtype="12" fill="hold" grpId="0" nodeType="withEffect">
                                  <p:stCondLst>
                                    <p:cond delay="0"/>
                                  </p:stCondLst>
                                  <p:childTnLst>
                                    <p:set>
                                      <p:cBhvr>
                                        <p:cTn id="195" dur="1" fill="hold">
                                          <p:stCondLst>
                                            <p:cond delay="0"/>
                                          </p:stCondLst>
                                        </p:cTn>
                                        <p:tgtEl>
                                          <p:spTgt spid="62604"/>
                                        </p:tgtEl>
                                        <p:attrNameLst>
                                          <p:attrName>style.visibility</p:attrName>
                                        </p:attrNameLst>
                                      </p:cBhvr>
                                      <p:to>
                                        <p:strVal val="visible"/>
                                      </p:to>
                                    </p:set>
                                    <p:animEffect transition="in" filter="strips(downLeft)">
                                      <p:cBhvr>
                                        <p:cTn id="196" dur="500"/>
                                        <p:tgtEl>
                                          <p:spTgt spid="62604"/>
                                        </p:tgtEl>
                                      </p:cBhvr>
                                    </p:animEffect>
                                  </p:childTnLst>
                                </p:cTn>
                              </p:par>
                              <p:par>
                                <p:cTn id="197" presetID="18" presetClass="entr" presetSubtype="12" fill="hold" grpId="0" nodeType="withEffect">
                                  <p:stCondLst>
                                    <p:cond delay="0"/>
                                  </p:stCondLst>
                                  <p:childTnLst>
                                    <p:set>
                                      <p:cBhvr>
                                        <p:cTn id="198" dur="1" fill="hold">
                                          <p:stCondLst>
                                            <p:cond delay="0"/>
                                          </p:stCondLst>
                                        </p:cTn>
                                        <p:tgtEl>
                                          <p:spTgt spid="62605"/>
                                        </p:tgtEl>
                                        <p:attrNameLst>
                                          <p:attrName>style.visibility</p:attrName>
                                        </p:attrNameLst>
                                      </p:cBhvr>
                                      <p:to>
                                        <p:strVal val="visible"/>
                                      </p:to>
                                    </p:set>
                                    <p:animEffect transition="in" filter="strips(downLeft)">
                                      <p:cBhvr>
                                        <p:cTn id="199" dur="500"/>
                                        <p:tgtEl>
                                          <p:spTgt spid="62605"/>
                                        </p:tgtEl>
                                      </p:cBhvr>
                                    </p:animEffect>
                                  </p:childTnLst>
                                </p:cTn>
                              </p:par>
                              <p:par>
                                <p:cTn id="200" presetID="18" presetClass="entr" presetSubtype="12" fill="hold" grpId="0" nodeType="withEffect">
                                  <p:stCondLst>
                                    <p:cond delay="0"/>
                                  </p:stCondLst>
                                  <p:childTnLst>
                                    <p:set>
                                      <p:cBhvr>
                                        <p:cTn id="201" dur="1" fill="hold">
                                          <p:stCondLst>
                                            <p:cond delay="0"/>
                                          </p:stCondLst>
                                        </p:cTn>
                                        <p:tgtEl>
                                          <p:spTgt spid="62606"/>
                                        </p:tgtEl>
                                        <p:attrNameLst>
                                          <p:attrName>style.visibility</p:attrName>
                                        </p:attrNameLst>
                                      </p:cBhvr>
                                      <p:to>
                                        <p:strVal val="visible"/>
                                      </p:to>
                                    </p:set>
                                    <p:animEffect transition="in" filter="strips(downLeft)">
                                      <p:cBhvr>
                                        <p:cTn id="202" dur="500"/>
                                        <p:tgtEl>
                                          <p:spTgt spid="62606"/>
                                        </p:tgtEl>
                                      </p:cBhvr>
                                    </p:animEffect>
                                  </p:childTnLst>
                                </p:cTn>
                              </p:par>
                              <p:par>
                                <p:cTn id="203" presetID="18" presetClass="entr" presetSubtype="12" fill="hold" grpId="0" nodeType="withEffect">
                                  <p:stCondLst>
                                    <p:cond delay="0"/>
                                  </p:stCondLst>
                                  <p:childTnLst>
                                    <p:set>
                                      <p:cBhvr>
                                        <p:cTn id="204" dur="1" fill="hold">
                                          <p:stCondLst>
                                            <p:cond delay="0"/>
                                          </p:stCondLst>
                                        </p:cTn>
                                        <p:tgtEl>
                                          <p:spTgt spid="62607"/>
                                        </p:tgtEl>
                                        <p:attrNameLst>
                                          <p:attrName>style.visibility</p:attrName>
                                        </p:attrNameLst>
                                      </p:cBhvr>
                                      <p:to>
                                        <p:strVal val="visible"/>
                                      </p:to>
                                    </p:set>
                                    <p:animEffect transition="in" filter="strips(downLeft)">
                                      <p:cBhvr>
                                        <p:cTn id="205" dur="500"/>
                                        <p:tgtEl>
                                          <p:spTgt spid="62607"/>
                                        </p:tgtEl>
                                      </p:cBhvr>
                                    </p:animEffect>
                                  </p:childTnLst>
                                </p:cTn>
                              </p:par>
                              <p:par>
                                <p:cTn id="206" presetID="18" presetClass="entr" presetSubtype="12" fill="hold" grpId="0" nodeType="withEffect">
                                  <p:stCondLst>
                                    <p:cond delay="0"/>
                                  </p:stCondLst>
                                  <p:childTnLst>
                                    <p:set>
                                      <p:cBhvr>
                                        <p:cTn id="207" dur="1" fill="hold">
                                          <p:stCondLst>
                                            <p:cond delay="0"/>
                                          </p:stCondLst>
                                        </p:cTn>
                                        <p:tgtEl>
                                          <p:spTgt spid="62608"/>
                                        </p:tgtEl>
                                        <p:attrNameLst>
                                          <p:attrName>style.visibility</p:attrName>
                                        </p:attrNameLst>
                                      </p:cBhvr>
                                      <p:to>
                                        <p:strVal val="visible"/>
                                      </p:to>
                                    </p:set>
                                    <p:animEffect transition="in" filter="strips(downLeft)">
                                      <p:cBhvr>
                                        <p:cTn id="208" dur="500"/>
                                        <p:tgtEl>
                                          <p:spTgt spid="62608"/>
                                        </p:tgtEl>
                                      </p:cBhvr>
                                    </p:animEffect>
                                  </p:childTnLst>
                                </p:cTn>
                              </p:par>
                            </p:childTnLst>
                          </p:cTn>
                        </p:par>
                        <p:par>
                          <p:cTn id="209" fill="hold">
                            <p:stCondLst>
                              <p:cond delay="5450"/>
                            </p:stCondLst>
                            <p:childTnLst>
                              <p:par>
                                <p:cTn id="210" presetID="42" presetClass="entr" presetSubtype="0" fill="hold" grpId="0" nodeType="afterEffect">
                                  <p:stCondLst>
                                    <p:cond delay="0"/>
                                  </p:stCondLst>
                                  <p:childTnLst>
                                    <p:set>
                                      <p:cBhvr>
                                        <p:cTn id="211" dur="1" fill="hold">
                                          <p:stCondLst>
                                            <p:cond delay="0"/>
                                          </p:stCondLst>
                                        </p:cTn>
                                        <p:tgtEl>
                                          <p:spTgt spid="134"/>
                                        </p:tgtEl>
                                        <p:attrNameLst>
                                          <p:attrName>style.visibility</p:attrName>
                                        </p:attrNameLst>
                                      </p:cBhvr>
                                      <p:to>
                                        <p:strVal val="visible"/>
                                      </p:to>
                                    </p:set>
                                    <p:animEffect transition="in" filter="fade">
                                      <p:cBhvr>
                                        <p:cTn id="212" dur="1000"/>
                                        <p:tgtEl>
                                          <p:spTgt spid="134"/>
                                        </p:tgtEl>
                                      </p:cBhvr>
                                    </p:animEffect>
                                    <p:anim calcmode="lin" valueType="num">
                                      <p:cBhvr>
                                        <p:cTn id="213" dur="1000" fill="hold"/>
                                        <p:tgtEl>
                                          <p:spTgt spid="134"/>
                                        </p:tgtEl>
                                        <p:attrNameLst>
                                          <p:attrName>ppt_x</p:attrName>
                                        </p:attrNameLst>
                                      </p:cBhvr>
                                      <p:tavLst>
                                        <p:tav tm="0">
                                          <p:val>
                                            <p:strVal val="#ppt_x"/>
                                          </p:val>
                                        </p:tav>
                                        <p:tav tm="100000">
                                          <p:val>
                                            <p:strVal val="#ppt_x"/>
                                          </p:val>
                                        </p:tav>
                                      </p:tavLst>
                                    </p:anim>
                                    <p:anim calcmode="lin" valueType="num">
                                      <p:cBhvr>
                                        <p:cTn id="214"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0" grpId="0" animBg="1"/>
      <p:bldP spid="62471" grpId="0" animBg="1"/>
      <p:bldP spid="62472" grpId="0" animBg="1"/>
      <p:bldP spid="62473" grpId="0" animBg="1"/>
      <p:bldP spid="62474" grpId="0" animBg="1"/>
      <p:bldP spid="62475" grpId="0" animBg="1"/>
      <p:bldP spid="62476" grpId="0" animBg="1"/>
      <p:bldP spid="62477" grpId="0" animBg="1"/>
      <p:bldP spid="62478" grpId="0" animBg="1"/>
      <p:bldP spid="62479" grpId="0" animBg="1"/>
      <p:bldP spid="62480" grpId="0" animBg="1"/>
      <p:bldP spid="62481" grpId="0" animBg="1"/>
      <p:bldP spid="62482" grpId="0" animBg="1"/>
      <p:bldP spid="62483" grpId="0" animBg="1"/>
      <p:bldP spid="62484" grpId="0" animBg="1"/>
      <p:bldP spid="62485" grpId="0" animBg="1"/>
      <p:bldP spid="62486" grpId="0" animBg="1"/>
      <p:bldP spid="62487" grpId="0" animBg="1"/>
      <p:bldP spid="62590" grpId="0" animBg="1"/>
      <p:bldP spid="62591" grpId="0" animBg="1"/>
      <p:bldP spid="62592" grpId="0"/>
      <p:bldP spid="62593" grpId="0"/>
      <p:bldP spid="62594" grpId="0"/>
      <p:bldP spid="62595" grpId="0"/>
      <p:bldP spid="62596" grpId="0"/>
      <p:bldP spid="62597" grpId="0"/>
      <p:bldP spid="62598" grpId="0"/>
      <p:bldP spid="62599" grpId="0"/>
      <p:bldP spid="62600" grpId="0"/>
      <p:bldP spid="62601" grpId="0"/>
      <p:bldP spid="62602" grpId="0"/>
      <p:bldP spid="62603" grpId="0"/>
      <p:bldP spid="62604" grpId="0"/>
      <p:bldP spid="62605" grpId="0"/>
      <p:bldP spid="62606" grpId="0"/>
      <p:bldP spid="62607" grpId="0"/>
      <p:bldP spid="62608" grpId="0"/>
      <p:bldP spid="62612" grpId="0"/>
      <p:bldP spid="62613" grpId="0"/>
      <p:bldP spid="1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9750" y="1052513"/>
            <a:ext cx="4030663"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1338" y="4071938"/>
            <a:ext cx="4029075"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9838" y="3032125"/>
            <a:ext cx="7140575"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052513"/>
            <a:ext cx="5294313"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5"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538" y="1341438"/>
            <a:ext cx="129540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57" name="Rectangle 13"/>
          <p:cNvSpPr>
            <a:spLocks noChangeArrowheads="1"/>
          </p:cNvSpPr>
          <p:nvPr/>
        </p:nvSpPr>
        <p:spPr bwMode="auto">
          <a:xfrm>
            <a:off x="406400" y="333375"/>
            <a:ext cx="1279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ea typeface="方正正大黑简体" pitchFamily="2" charset="-122"/>
              </a:rPr>
              <a:t>业务篇</a:t>
            </a:r>
          </a:p>
        </p:txBody>
      </p:sp>
      <p:sp>
        <p:nvSpPr>
          <p:cNvPr id="82958" name="Rectangle 14"/>
          <p:cNvSpPr>
            <a:spLocks noChangeArrowheads="1"/>
          </p:cNvSpPr>
          <p:nvPr/>
        </p:nvSpPr>
        <p:spPr bwMode="auto">
          <a:xfrm>
            <a:off x="1665288" y="463550"/>
            <a:ext cx="2519362"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Operation article</a:t>
            </a:r>
          </a:p>
        </p:txBody>
      </p:sp>
      <p:sp>
        <p:nvSpPr>
          <p:cNvPr id="82961" name="Rectangle 17"/>
          <p:cNvSpPr>
            <a:spLocks noChangeArrowheads="1"/>
          </p:cNvSpPr>
          <p:nvPr/>
        </p:nvSpPr>
        <p:spPr bwMode="auto">
          <a:xfrm>
            <a:off x="477838" y="4292600"/>
            <a:ext cx="74390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1500"/>
              <a:t>        </a:t>
            </a:r>
            <a:r>
              <a:rPr lang="zh-CN" altLang="en-US" sz="1500"/>
              <a:t>添加您的文本内容工程有限公司是主营钻井服务同时销售钻井配件等为一体的石油工程有限公司，致力于为石油行业的客户提供专业服务，以帮助客户实现工程业务外包，同时降低对环境的不良影响。</a:t>
            </a:r>
            <a:r>
              <a:rPr lang="en-US" altLang="zh-CN" sz="1500"/>
              <a:t>XXXXXXXX</a:t>
            </a:r>
            <a:r>
              <a:rPr lang="zh-CN" altLang="en-US" sz="1500"/>
              <a:t>的业务遍布东北和陕北地区，拥有</a:t>
            </a:r>
            <a:r>
              <a:rPr lang="en-US" altLang="zh-CN" sz="1500"/>
              <a:t>500</a:t>
            </a:r>
            <a:r>
              <a:rPr lang="zh-CN" altLang="en-US" sz="1500"/>
              <a:t>余名员工。</a:t>
            </a:r>
          </a:p>
          <a:p>
            <a:r>
              <a:rPr lang="zh-CN" altLang="en-US" sz="1500"/>
              <a:t>        工程服务类</a:t>
            </a:r>
          </a:p>
          <a:p>
            <a:r>
              <a:rPr lang="zh-CN" altLang="en-US" sz="1500"/>
              <a:t>        添加您的文本内容工程服务是公司运营的主要组成部分，该部分主要为客户实现专业的业务外包。此业务主要包括：石油钻井、定向服务、固井、测井、录井、修井等为石油和天然气开采提供的工程服务。</a:t>
            </a:r>
          </a:p>
        </p:txBody>
      </p:sp>
      <p:pic>
        <p:nvPicPr>
          <p:cNvPr id="82962"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325" y="4344988"/>
            <a:ext cx="215900"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63"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325" y="5281613"/>
            <a:ext cx="215900"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59" name="Rectangle 15"/>
          <p:cNvSpPr>
            <a:spLocks noChangeArrowheads="1"/>
          </p:cNvSpPr>
          <p:nvPr/>
        </p:nvSpPr>
        <p:spPr bwMode="auto">
          <a:xfrm>
            <a:off x="5591175" y="3392488"/>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rgbClr val="006CB8"/>
                </a:solidFill>
                <a:ea typeface="方正正大黑简体" pitchFamily="2" charset="-122"/>
              </a:rPr>
              <a:t>业务介绍</a:t>
            </a:r>
          </a:p>
        </p:txBody>
      </p:sp>
      <p:sp>
        <p:nvSpPr>
          <p:cNvPr id="82960" name="Rectangle 16"/>
          <p:cNvSpPr>
            <a:spLocks noChangeArrowheads="1"/>
          </p:cNvSpPr>
          <p:nvPr/>
        </p:nvSpPr>
        <p:spPr bwMode="auto">
          <a:xfrm>
            <a:off x="7246938" y="3519488"/>
            <a:ext cx="2449512"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 Intro Operation </a:t>
            </a:r>
          </a:p>
        </p:txBody>
      </p:sp>
      <p:sp>
        <p:nvSpPr>
          <p:cNvPr id="14" name="TextBox 13"/>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9"/>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2957"/>
                                        </p:tgtEl>
                                        <p:attrNameLst>
                                          <p:attrName>style.visibility</p:attrName>
                                        </p:attrNameLst>
                                      </p:cBhvr>
                                      <p:to>
                                        <p:strVal val="visible"/>
                                      </p:to>
                                    </p:set>
                                    <p:anim calcmode="lin" valueType="num">
                                      <p:cBhvr>
                                        <p:cTn id="7" dur="500" fill="hold"/>
                                        <p:tgtEl>
                                          <p:spTgt spid="829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2957"/>
                                        </p:tgtEl>
                                        <p:attrNameLst>
                                          <p:attrName>ppt_y</p:attrName>
                                        </p:attrNameLst>
                                      </p:cBhvr>
                                      <p:tavLst>
                                        <p:tav tm="0">
                                          <p:val>
                                            <p:strVal val="#ppt_y"/>
                                          </p:val>
                                        </p:tav>
                                        <p:tav tm="100000">
                                          <p:val>
                                            <p:strVal val="#ppt_y"/>
                                          </p:val>
                                        </p:tav>
                                      </p:tavLst>
                                    </p:anim>
                                    <p:anim calcmode="lin" valueType="num">
                                      <p:cBhvr>
                                        <p:cTn id="9" dur="500" fill="hold"/>
                                        <p:tgtEl>
                                          <p:spTgt spid="829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29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2957"/>
                                        </p:tgtEl>
                                      </p:cBhvr>
                                    </p:animEffect>
                                  </p:childTnLst>
                                </p:cTn>
                              </p:par>
                            </p:childTnLst>
                          </p:cTn>
                        </p:par>
                        <p:par>
                          <p:cTn id="12" fill="hold" nodeType="afterGroup">
                            <p:stCondLst>
                              <p:cond delay="6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82958"/>
                                        </p:tgtEl>
                                        <p:attrNameLst>
                                          <p:attrName>style.visibility</p:attrName>
                                        </p:attrNameLst>
                                      </p:cBhvr>
                                      <p:to>
                                        <p:strVal val="visible"/>
                                      </p:to>
                                    </p:set>
                                    <p:anim calcmode="lin" valueType="num">
                                      <p:cBhvr>
                                        <p:cTn id="15" dur="500" fill="hold"/>
                                        <p:tgtEl>
                                          <p:spTgt spid="8295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2958"/>
                                        </p:tgtEl>
                                        <p:attrNameLst>
                                          <p:attrName>ppt_y</p:attrName>
                                        </p:attrNameLst>
                                      </p:cBhvr>
                                      <p:tavLst>
                                        <p:tav tm="0">
                                          <p:val>
                                            <p:strVal val="#ppt_y"/>
                                          </p:val>
                                        </p:tav>
                                        <p:tav tm="100000">
                                          <p:val>
                                            <p:strVal val="#ppt_y"/>
                                          </p:val>
                                        </p:tav>
                                      </p:tavLst>
                                    </p:anim>
                                    <p:anim calcmode="lin" valueType="num">
                                      <p:cBhvr>
                                        <p:cTn id="17" dur="500" fill="hold"/>
                                        <p:tgtEl>
                                          <p:spTgt spid="8295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295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2958"/>
                                        </p:tgtEl>
                                      </p:cBhvr>
                                    </p:animEffect>
                                  </p:childTnLst>
                                </p:cTn>
                              </p:par>
                            </p:childTnLst>
                          </p:cTn>
                        </p:par>
                        <p:par>
                          <p:cTn id="20" fill="hold" nodeType="afterGroup">
                            <p:stCondLst>
                              <p:cond delay="1850"/>
                            </p:stCondLst>
                            <p:childTnLst>
                              <p:par>
                                <p:cTn id="21" presetID="30" presetClass="entr" presetSubtype="0" fill="hold" nodeType="afterEffect">
                                  <p:stCondLst>
                                    <p:cond delay="0"/>
                                  </p:stCondLst>
                                  <p:childTnLst>
                                    <p:set>
                                      <p:cBhvr>
                                        <p:cTn id="22" dur="1" fill="hold">
                                          <p:stCondLst>
                                            <p:cond delay="0"/>
                                          </p:stCondLst>
                                        </p:cTn>
                                        <p:tgtEl>
                                          <p:spTgt spid="82950"/>
                                        </p:tgtEl>
                                        <p:attrNameLst>
                                          <p:attrName>style.visibility</p:attrName>
                                        </p:attrNameLst>
                                      </p:cBhvr>
                                      <p:to>
                                        <p:strVal val="visible"/>
                                      </p:to>
                                    </p:set>
                                    <p:animEffect transition="in" filter="fade">
                                      <p:cBhvr>
                                        <p:cTn id="23" dur="400" decel="100000"/>
                                        <p:tgtEl>
                                          <p:spTgt spid="82950"/>
                                        </p:tgtEl>
                                      </p:cBhvr>
                                    </p:animEffect>
                                    <p:anim calcmode="lin" valueType="num">
                                      <p:cBhvr>
                                        <p:cTn id="24" dur="400" decel="100000" fill="hold"/>
                                        <p:tgtEl>
                                          <p:spTgt spid="82950"/>
                                        </p:tgtEl>
                                        <p:attrNameLst>
                                          <p:attrName>style.rotation</p:attrName>
                                        </p:attrNameLst>
                                      </p:cBhvr>
                                      <p:tavLst>
                                        <p:tav tm="0">
                                          <p:val>
                                            <p:fltVal val="-90"/>
                                          </p:val>
                                        </p:tav>
                                        <p:tav tm="100000">
                                          <p:val>
                                            <p:fltVal val="0"/>
                                          </p:val>
                                        </p:tav>
                                      </p:tavLst>
                                    </p:anim>
                                    <p:anim calcmode="lin" valueType="num">
                                      <p:cBhvr>
                                        <p:cTn id="25" dur="400" decel="100000" fill="hold"/>
                                        <p:tgtEl>
                                          <p:spTgt spid="82950"/>
                                        </p:tgtEl>
                                        <p:attrNameLst>
                                          <p:attrName>ppt_x</p:attrName>
                                        </p:attrNameLst>
                                      </p:cBhvr>
                                      <p:tavLst>
                                        <p:tav tm="0">
                                          <p:val>
                                            <p:strVal val="#ppt_x+0.4"/>
                                          </p:val>
                                        </p:tav>
                                        <p:tav tm="100000">
                                          <p:val>
                                            <p:strVal val="#ppt_x-0.05"/>
                                          </p:val>
                                        </p:tav>
                                      </p:tavLst>
                                    </p:anim>
                                    <p:anim calcmode="lin" valueType="num">
                                      <p:cBhvr>
                                        <p:cTn id="26" dur="400" decel="100000" fill="hold"/>
                                        <p:tgtEl>
                                          <p:spTgt spid="82950"/>
                                        </p:tgtEl>
                                        <p:attrNameLst>
                                          <p:attrName>ppt_y</p:attrName>
                                        </p:attrNameLst>
                                      </p:cBhvr>
                                      <p:tavLst>
                                        <p:tav tm="0">
                                          <p:val>
                                            <p:strVal val="#ppt_y-0.4"/>
                                          </p:val>
                                        </p:tav>
                                        <p:tav tm="100000">
                                          <p:val>
                                            <p:strVal val="#ppt_y+0.1"/>
                                          </p:val>
                                        </p:tav>
                                      </p:tavLst>
                                    </p:anim>
                                    <p:anim calcmode="lin" valueType="num">
                                      <p:cBhvr>
                                        <p:cTn id="27" dur="100" accel="100000" fill="hold">
                                          <p:stCondLst>
                                            <p:cond delay="400"/>
                                          </p:stCondLst>
                                        </p:cTn>
                                        <p:tgtEl>
                                          <p:spTgt spid="82950"/>
                                        </p:tgtEl>
                                        <p:attrNameLst>
                                          <p:attrName>ppt_x</p:attrName>
                                        </p:attrNameLst>
                                      </p:cBhvr>
                                      <p:tavLst>
                                        <p:tav tm="0">
                                          <p:val>
                                            <p:strVal val="#ppt_x-0.05"/>
                                          </p:val>
                                        </p:tav>
                                        <p:tav tm="100000">
                                          <p:val>
                                            <p:strVal val="#ppt_x"/>
                                          </p:val>
                                        </p:tav>
                                      </p:tavLst>
                                    </p:anim>
                                    <p:anim calcmode="lin" valueType="num">
                                      <p:cBhvr>
                                        <p:cTn id="28" dur="100" accel="100000" fill="hold">
                                          <p:stCondLst>
                                            <p:cond delay="400"/>
                                          </p:stCondLst>
                                        </p:cTn>
                                        <p:tgtEl>
                                          <p:spTgt spid="82950"/>
                                        </p:tgtEl>
                                        <p:attrNameLst>
                                          <p:attrName>ppt_y</p:attrName>
                                        </p:attrNameLst>
                                      </p:cBhvr>
                                      <p:tavLst>
                                        <p:tav tm="0">
                                          <p:val>
                                            <p:strVal val="#ppt_y+0.1"/>
                                          </p:val>
                                        </p:tav>
                                        <p:tav tm="100000">
                                          <p:val>
                                            <p:strVal val="#ppt_y"/>
                                          </p:val>
                                        </p:tav>
                                      </p:tavLst>
                                    </p:anim>
                                  </p:childTnLst>
                                </p:cTn>
                              </p:par>
                            </p:childTnLst>
                          </p:cTn>
                        </p:par>
                        <p:par>
                          <p:cTn id="29" fill="hold" nodeType="afterGroup">
                            <p:stCondLst>
                              <p:cond delay="2350"/>
                            </p:stCondLst>
                            <p:childTnLst>
                              <p:par>
                                <p:cTn id="30" presetID="12" presetClass="entr" presetSubtype="2" fill="hold" nodeType="afterEffect">
                                  <p:stCondLst>
                                    <p:cond delay="0"/>
                                  </p:stCondLst>
                                  <p:childTnLst>
                                    <p:set>
                                      <p:cBhvr>
                                        <p:cTn id="31" dur="1" fill="hold">
                                          <p:stCondLst>
                                            <p:cond delay="0"/>
                                          </p:stCondLst>
                                        </p:cTn>
                                        <p:tgtEl>
                                          <p:spTgt spid="82952"/>
                                        </p:tgtEl>
                                        <p:attrNameLst>
                                          <p:attrName>style.visibility</p:attrName>
                                        </p:attrNameLst>
                                      </p:cBhvr>
                                      <p:to>
                                        <p:strVal val="visible"/>
                                      </p:to>
                                    </p:set>
                                    <p:animEffect transition="in" filter="slide(fromRight)">
                                      <p:cBhvr>
                                        <p:cTn id="32" dur="500"/>
                                        <p:tgtEl>
                                          <p:spTgt spid="82952"/>
                                        </p:tgtEl>
                                      </p:cBhvr>
                                    </p:animEffect>
                                  </p:childTnLst>
                                </p:cTn>
                              </p:par>
                            </p:childTnLst>
                          </p:cTn>
                        </p:par>
                        <p:par>
                          <p:cTn id="33" fill="hold" nodeType="afterGroup">
                            <p:stCondLst>
                              <p:cond delay="2850"/>
                            </p:stCondLst>
                            <p:childTnLst>
                              <p:par>
                                <p:cTn id="34" presetID="30" presetClass="entr" presetSubtype="0" fill="hold" nodeType="afterEffect">
                                  <p:stCondLst>
                                    <p:cond delay="0"/>
                                  </p:stCondLst>
                                  <p:childTnLst>
                                    <p:set>
                                      <p:cBhvr>
                                        <p:cTn id="35" dur="1" fill="hold">
                                          <p:stCondLst>
                                            <p:cond delay="0"/>
                                          </p:stCondLst>
                                        </p:cTn>
                                        <p:tgtEl>
                                          <p:spTgt spid="82954"/>
                                        </p:tgtEl>
                                        <p:attrNameLst>
                                          <p:attrName>style.visibility</p:attrName>
                                        </p:attrNameLst>
                                      </p:cBhvr>
                                      <p:to>
                                        <p:strVal val="visible"/>
                                      </p:to>
                                    </p:set>
                                    <p:animEffect transition="in" filter="fade">
                                      <p:cBhvr>
                                        <p:cTn id="36" dur="400" decel="100000"/>
                                        <p:tgtEl>
                                          <p:spTgt spid="82954"/>
                                        </p:tgtEl>
                                      </p:cBhvr>
                                    </p:animEffect>
                                    <p:anim calcmode="lin" valueType="num">
                                      <p:cBhvr>
                                        <p:cTn id="37" dur="400" decel="100000" fill="hold"/>
                                        <p:tgtEl>
                                          <p:spTgt spid="82954"/>
                                        </p:tgtEl>
                                        <p:attrNameLst>
                                          <p:attrName>style.rotation</p:attrName>
                                        </p:attrNameLst>
                                      </p:cBhvr>
                                      <p:tavLst>
                                        <p:tav tm="0">
                                          <p:val>
                                            <p:fltVal val="-90"/>
                                          </p:val>
                                        </p:tav>
                                        <p:tav tm="100000">
                                          <p:val>
                                            <p:fltVal val="0"/>
                                          </p:val>
                                        </p:tav>
                                      </p:tavLst>
                                    </p:anim>
                                    <p:anim calcmode="lin" valueType="num">
                                      <p:cBhvr>
                                        <p:cTn id="38" dur="400" decel="100000" fill="hold"/>
                                        <p:tgtEl>
                                          <p:spTgt spid="82954"/>
                                        </p:tgtEl>
                                        <p:attrNameLst>
                                          <p:attrName>ppt_x</p:attrName>
                                        </p:attrNameLst>
                                      </p:cBhvr>
                                      <p:tavLst>
                                        <p:tav tm="0">
                                          <p:val>
                                            <p:strVal val="#ppt_x+0.4"/>
                                          </p:val>
                                        </p:tav>
                                        <p:tav tm="100000">
                                          <p:val>
                                            <p:strVal val="#ppt_x-0.05"/>
                                          </p:val>
                                        </p:tav>
                                      </p:tavLst>
                                    </p:anim>
                                    <p:anim calcmode="lin" valueType="num">
                                      <p:cBhvr>
                                        <p:cTn id="39" dur="400" decel="100000" fill="hold"/>
                                        <p:tgtEl>
                                          <p:spTgt spid="82954"/>
                                        </p:tgtEl>
                                        <p:attrNameLst>
                                          <p:attrName>ppt_y</p:attrName>
                                        </p:attrNameLst>
                                      </p:cBhvr>
                                      <p:tavLst>
                                        <p:tav tm="0">
                                          <p:val>
                                            <p:strVal val="#ppt_y-0.4"/>
                                          </p:val>
                                        </p:tav>
                                        <p:tav tm="100000">
                                          <p:val>
                                            <p:strVal val="#ppt_y+0.1"/>
                                          </p:val>
                                        </p:tav>
                                      </p:tavLst>
                                    </p:anim>
                                    <p:anim calcmode="lin" valueType="num">
                                      <p:cBhvr>
                                        <p:cTn id="40" dur="100" accel="100000" fill="hold">
                                          <p:stCondLst>
                                            <p:cond delay="400"/>
                                          </p:stCondLst>
                                        </p:cTn>
                                        <p:tgtEl>
                                          <p:spTgt spid="82954"/>
                                        </p:tgtEl>
                                        <p:attrNameLst>
                                          <p:attrName>ppt_x</p:attrName>
                                        </p:attrNameLst>
                                      </p:cBhvr>
                                      <p:tavLst>
                                        <p:tav tm="0">
                                          <p:val>
                                            <p:strVal val="#ppt_x-0.05"/>
                                          </p:val>
                                        </p:tav>
                                        <p:tav tm="100000">
                                          <p:val>
                                            <p:strVal val="#ppt_x"/>
                                          </p:val>
                                        </p:tav>
                                      </p:tavLst>
                                    </p:anim>
                                    <p:anim calcmode="lin" valueType="num">
                                      <p:cBhvr>
                                        <p:cTn id="41" dur="100" accel="100000" fill="hold">
                                          <p:stCondLst>
                                            <p:cond delay="400"/>
                                          </p:stCondLst>
                                        </p:cTn>
                                        <p:tgtEl>
                                          <p:spTgt spid="82954"/>
                                        </p:tgtEl>
                                        <p:attrNameLst>
                                          <p:attrName>ppt_y</p:attrName>
                                        </p:attrNameLst>
                                      </p:cBhvr>
                                      <p:tavLst>
                                        <p:tav tm="0">
                                          <p:val>
                                            <p:strVal val="#ppt_y+0.1"/>
                                          </p:val>
                                        </p:tav>
                                        <p:tav tm="100000">
                                          <p:val>
                                            <p:strVal val="#ppt_y"/>
                                          </p:val>
                                        </p:tav>
                                      </p:tavLst>
                                    </p:anim>
                                  </p:childTnLst>
                                </p:cTn>
                              </p:par>
                            </p:childTnLst>
                          </p:cTn>
                        </p:par>
                        <p:par>
                          <p:cTn id="42" fill="hold" nodeType="afterGroup">
                            <p:stCondLst>
                              <p:cond delay="3350"/>
                            </p:stCondLst>
                            <p:childTnLst>
                              <p:par>
                                <p:cTn id="43" presetID="30" presetClass="entr" presetSubtype="0" fill="hold" nodeType="afterEffect">
                                  <p:stCondLst>
                                    <p:cond delay="0"/>
                                  </p:stCondLst>
                                  <p:childTnLst>
                                    <p:set>
                                      <p:cBhvr>
                                        <p:cTn id="44" dur="1" fill="hold">
                                          <p:stCondLst>
                                            <p:cond delay="0"/>
                                          </p:stCondLst>
                                        </p:cTn>
                                        <p:tgtEl>
                                          <p:spTgt spid="82955"/>
                                        </p:tgtEl>
                                        <p:attrNameLst>
                                          <p:attrName>style.visibility</p:attrName>
                                        </p:attrNameLst>
                                      </p:cBhvr>
                                      <p:to>
                                        <p:strVal val="visible"/>
                                      </p:to>
                                    </p:set>
                                    <p:animEffect transition="in" filter="fade">
                                      <p:cBhvr>
                                        <p:cTn id="45" dur="400" decel="100000"/>
                                        <p:tgtEl>
                                          <p:spTgt spid="82955"/>
                                        </p:tgtEl>
                                      </p:cBhvr>
                                    </p:animEffect>
                                    <p:anim calcmode="lin" valueType="num">
                                      <p:cBhvr>
                                        <p:cTn id="46" dur="400" decel="100000" fill="hold"/>
                                        <p:tgtEl>
                                          <p:spTgt spid="82955"/>
                                        </p:tgtEl>
                                        <p:attrNameLst>
                                          <p:attrName>style.rotation</p:attrName>
                                        </p:attrNameLst>
                                      </p:cBhvr>
                                      <p:tavLst>
                                        <p:tav tm="0">
                                          <p:val>
                                            <p:fltVal val="-90"/>
                                          </p:val>
                                        </p:tav>
                                        <p:tav tm="100000">
                                          <p:val>
                                            <p:fltVal val="0"/>
                                          </p:val>
                                        </p:tav>
                                      </p:tavLst>
                                    </p:anim>
                                    <p:anim calcmode="lin" valueType="num">
                                      <p:cBhvr>
                                        <p:cTn id="47" dur="400" decel="100000" fill="hold"/>
                                        <p:tgtEl>
                                          <p:spTgt spid="82955"/>
                                        </p:tgtEl>
                                        <p:attrNameLst>
                                          <p:attrName>ppt_x</p:attrName>
                                        </p:attrNameLst>
                                      </p:cBhvr>
                                      <p:tavLst>
                                        <p:tav tm="0">
                                          <p:val>
                                            <p:strVal val="#ppt_x+0.4"/>
                                          </p:val>
                                        </p:tav>
                                        <p:tav tm="100000">
                                          <p:val>
                                            <p:strVal val="#ppt_x-0.05"/>
                                          </p:val>
                                        </p:tav>
                                      </p:tavLst>
                                    </p:anim>
                                    <p:anim calcmode="lin" valueType="num">
                                      <p:cBhvr>
                                        <p:cTn id="48" dur="400" decel="100000" fill="hold"/>
                                        <p:tgtEl>
                                          <p:spTgt spid="82955"/>
                                        </p:tgtEl>
                                        <p:attrNameLst>
                                          <p:attrName>ppt_y</p:attrName>
                                        </p:attrNameLst>
                                      </p:cBhvr>
                                      <p:tavLst>
                                        <p:tav tm="0">
                                          <p:val>
                                            <p:strVal val="#ppt_y-0.4"/>
                                          </p:val>
                                        </p:tav>
                                        <p:tav tm="100000">
                                          <p:val>
                                            <p:strVal val="#ppt_y+0.1"/>
                                          </p:val>
                                        </p:tav>
                                      </p:tavLst>
                                    </p:anim>
                                    <p:anim calcmode="lin" valueType="num">
                                      <p:cBhvr>
                                        <p:cTn id="49" dur="100" accel="100000" fill="hold">
                                          <p:stCondLst>
                                            <p:cond delay="400"/>
                                          </p:stCondLst>
                                        </p:cTn>
                                        <p:tgtEl>
                                          <p:spTgt spid="82955"/>
                                        </p:tgtEl>
                                        <p:attrNameLst>
                                          <p:attrName>ppt_x</p:attrName>
                                        </p:attrNameLst>
                                      </p:cBhvr>
                                      <p:tavLst>
                                        <p:tav tm="0">
                                          <p:val>
                                            <p:strVal val="#ppt_x-0.05"/>
                                          </p:val>
                                        </p:tav>
                                        <p:tav tm="100000">
                                          <p:val>
                                            <p:strVal val="#ppt_x"/>
                                          </p:val>
                                        </p:tav>
                                      </p:tavLst>
                                    </p:anim>
                                    <p:anim calcmode="lin" valueType="num">
                                      <p:cBhvr>
                                        <p:cTn id="50" dur="100" accel="100000" fill="hold">
                                          <p:stCondLst>
                                            <p:cond delay="400"/>
                                          </p:stCondLst>
                                        </p:cTn>
                                        <p:tgtEl>
                                          <p:spTgt spid="82955"/>
                                        </p:tgtEl>
                                        <p:attrNameLst>
                                          <p:attrName>ppt_y</p:attrName>
                                        </p:attrNameLst>
                                      </p:cBhvr>
                                      <p:tavLst>
                                        <p:tav tm="0">
                                          <p:val>
                                            <p:strVal val="#ppt_y+0.1"/>
                                          </p:val>
                                        </p:tav>
                                        <p:tav tm="100000">
                                          <p:val>
                                            <p:strVal val="#ppt_y"/>
                                          </p:val>
                                        </p:tav>
                                      </p:tavLst>
                                    </p:anim>
                                  </p:childTnLst>
                                </p:cTn>
                              </p:par>
                            </p:childTnLst>
                          </p:cTn>
                        </p:par>
                        <p:par>
                          <p:cTn id="51" fill="hold" nodeType="afterGroup">
                            <p:stCondLst>
                              <p:cond delay="3850"/>
                            </p:stCondLst>
                            <p:childTnLst>
                              <p:par>
                                <p:cTn id="52" presetID="42" presetClass="entr" presetSubtype="0" fill="hold" nodeType="afterEffect">
                                  <p:stCondLst>
                                    <p:cond delay="0"/>
                                  </p:stCondLst>
                                  <p:childTnLst>
                                    <p:set>
                                      <p:cBhvr>
                                        <p:cTn id="53" dur="1" fill="hold">
                                          <p:stCondLst>
                                            <p:cond delay="0"/>
                                          </p:stCondLst>
                                        </p:cTn>
                                        <p:tgtEl>
                                          <p:spTgt spid="82953"/>
                                        </p:tgtEl>
                                        <p:attrNameLst>
                                          <p:attrName>style.visibility</p:attrName>
                                        </p:attrNameLst>
                                      </p:cBhvr>
                                      <p:to>
                                        <p:strVal val="visible"/>
                                      </p:to>
                                    </p:set>
                                    <p:animEffect transition="in" filter="fade">
                                      <p:cBhvr>
                                        <p:cTn id="54" dur="1000"/>
                                        <p:tgtEl>
                                          <p:spTgt spid="82953"/>
                                        </p:tgtEl>
                                      </p:cBhvr>
                                    </p:animEffect>
                                    <p:anim calcmode="lin" valueType="num">
                                      <p:cBhvr>
                                        <p:cTn id="55" dur="1000" fill="hold"/>
                                        <p:tgtEl>
                                          <p:spTgt spid="82953"/>
                                        </p:tgtEl>
                                        <p:attrNameLst>
                                          <p:attrName>ppt_x</p:attrName>
                                        </p:attrNameLst>
                                      </p:cBhvr>
                                      <p:tavLst>
                                        <p:tav tm="0">
                                          <p:val>
                                            <p:strVal val="#ppt_x"/>
                                          </p:val>
                                        </p:tav>
                                        <p:tav tm="100000">
                                          <p:val>
                                            <p:strVal val="#ppt_x"/>
                                          </p:val>
                                        </p:tav>
                                      </p:tavLst>
                                    </p:anim>
                                    <p:anim calcmode="lin" valueType="num">
                                      <p:cBhvr>
                                        <p:cTn id="56" dur="1000" fill="hold"/>
                                        <p:tgtEl>
                                          <p:spTgt spid="82953"/>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4850"/>
                            </p:stCondLst>
                            <p:childTnLst>
                              <p:par>
                                <p:cTn id="58" presetID="41" presetClass="entr" presetSubtype="0" fill="hold" grpId="0" nodeType="afterEffect">
                                  <p:stCondLst>
                                    <p:cond delay="0"/>
                                  </p:stCondLst>
                                  <p:iterate type="lt">
                                    <p:tmPct val="10000"/>
                                  </p:iterate>
                                  <p:childTnLst>
                                    <p:set>
                                      <p:cBhvr>
                                        <p:cTn id="59" dur="1" fill="hold">
                                          <p:stCondLst>
                                            <p:cond delay="0"/>
                                          </p:stCondLst>
                                        </p:cTn>
                                        <p:tgtEl>
                                          <p:spTgt spid="82959"/>
                                        </p:tgtEl>
                                        <p:attrNameLst>
                                          <p:attrName>style.visibility</p:attrName>
                                        </p:attrNameLst>
                                      </p:cBhvr>
                                      <p:to>
                                        <p:strVal val="visible"/>
                                      </p:to>
                                    </p:set>
                                    <p:anim calcmode="lin" valueType="num">
                                      <p:cBhvr>
                                        <p:cTn id="60" dur="500" fill="hold"/>
                                        <p:tgtEl>
                                          <p:spTgt spid="82959"/>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82959"/>
                                        </p:tgtEl>
                                        <p:attrNameLst>
                                          <p:attrName>ppt_y</p:attrName>
                                        </p:attrNameLst>
                                      </p:cBhvr>
                                      <p:tavLst>
                                        <p:tav tm="0">
                                          <p:val>
                                            <p:strVal val="#ppt_y"/>
                                          </p:val>
                                        </p:tav>
                                        <p:tav tm="100000">
                                          <p:val>
                                            <p:strVal val="#ppt_y"/>
                                          </p:val>
                                        </p:tav>
                                      </p:tavLst>
                                    </p:anim>
                                    <p:anim calcmode="lin" valueType="num">
                                      <p:cBhvr>
                                        <p:cTn id="62" dur="500" fill="hold"/>
                                        <p:tgtEl>
                                          <p:spTgt spid="82959"/>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82959"/>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82959"/>
                                        </p:tgtEl>
                                      </p:cBhvr>
                                    </p:animEffect>
                                  </p:childTnLst>
                                </p:cTn>
                              </p:par>
                            </p:childTnLst>
                          </p:cTn>
                        </p:par>
                        <p:par>
                          <p:cTn id="65" fill="hold" nodeType="afterGroup">
                            <p:stCondLst>
                              <p:cond delay="5500"/>
                            </p:stCondLst>
                            <p:childTnLst>
                              <p:par>
                                <p:cTn id="66" presetID="41" presetClass="entr" presetSubtype="0" fill="hold" grpId="0" nodeType="afterEffect">
                                  <p:stCondLst>
                                    <p:cond delay="0"/>
                                  </p:stCondLst>
                                  <p:iterate type="lt">
                                    <p:tmPct val="10000"/>
                                  </p:iterate>
                                  <p:childTnLst>
                                    <p:set>
                                      <p:cBhvr>
                                        <p:cTn id="67" dur="1" fill="hold">
                                          <p:stCondLst>
                                            <p:cond delay="0"/>
                                          </p:stCondLst>
                                        </p:cTn>
                                        <p:tgtEl>
                                          <p:spTgt spid="82960"/>
                                        </p:tgtEl>
                                        <p:attrNameLst>
                                          <p:attrName>style.visibility</p:attrName>
                                        </p:attrNameLst>
                                      </p:cBhvr>
                                      <p:to>
                                        <p:strVal val="visible"/>
                                      </p:to>
                                    </p:set>
                                    <p:anim calcmode="lin" valueType="num">
                                      <p:cBhvr>
                                        <p:cTn id="68" dur="500" fill="hold"/>
                                        <p:tgtEl>
                                          <p:spTgt spid="82960"/>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82960"/>
                                        </p:tgtEl>
                                        <p:attrNameLst>
                                          <p:attrName>ppt_y</p:attrName>
                                        </p:attrNameLst>
                                      </p:cBhvr>
                                      <p:tavLst>
                                        <p:tav tm="0">
                                          <p:val>
                                            <p:strVal val="#ppt_y"/>
                                          </p:val>
                                        </p:tav>
                                        <p:tav tm="100000">
                                          <p:val>
                                            <p:strVal val="#ppt_y"/>
                                          </p:val>
                                        </p:tav>
                                      </p:tavLst>
                                    </p:anim>
                                    <p:anim calcmode="lin" valueType="num">
                                      <p:cBhvr>
                                        <p:cTn id="70" dur="500" fill="hold"/>
                                        <p:tgtEl>
                                          <p:spTgt spid="82960"/>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82960"/>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82960"/>
                                        </p:tgtEl>
                                      </p:cBhvr>
                                    </p:animEffect>
                                  </p:childTnLst>
                                </p:cTn>
                              </p:par>
                            </p:childTnLst>
                          </p:cTn>
                        </p:par>
                        <p:par>
                          <p:cTn id="73" fill="hold" nodeType="afterGroup">
                            <p:stCondLst>
                              <p:cond delay="6650"/>
                            </p:stCondLst>
                            <p:childTnLst>
                              <p:par>
                                <p:cTn id="74" presetID="55" presetClass="entr" presetSubtype="0" fill="hold" grpId="0" nodeType="afterEffect">
                                  <p:stCondLst>
                                    <p:cond delay="0"/>
                                  </p:stCondLst>
                                  <p:childTnLst>
                                    <p:set>
                                      <p:cBhvr>
                                        <p:cTn id="75" dur="1" fill="hold">
                                          <p:stCondLst>
                                            <p:cond delay="0"/>
                                          </p:stCondLst>
                                        </p:cTn>
                                        <p:tgtEl>
                                          <p:spTgt spid="82961"/>
                                        </p:tgtEl>
                                        <p:attrNameLst>
                                          <p:attrName>style.visibility</p:attrName>
                                        </p:attrNameLst>
                                      </p:cBhvr>
                                      <p:to>
                                        <p:strVal val="visible"/>
                                      </p:to>
                                    </p:set>
                                    <p:anim calcmode="lin" valueType="num">
                                      <p:cBhvr>
                                        <p:cTn id="76" dur="1000" fill="hold"/>
                                        <p:tgtEl>
                                          <p:spTgt spid="82961"/>
                                        </p:tgtEl>
                                        <p:attrNameLst>
                                          <p:attrName>ppt_w</p:attrName>
                                        </p:attrNameLst>
                                      </p:cBhvr>
                                      <p:tavLst>
                                        <p:tav tm="0">
                                          <p:val>
                                            <p:strVal val="#ppt_w*0.70"/>
                                          </p:val>
                                        </p:tav>
                                        <p:tav tm="100000">
                                          <p:val>
                                            <p:strVal val="#ppt_w"/>
                                          </p:val>
                                        </p:tav>
                                      </p:tavLst>
                                    </p:anim>
                                    <p:anim calcmode="lin" valueType="num">
                                      <p:cBhvr>
                                        <p:cTn id="77" dur="1000" fill="hold"/>
                                        <p:tgtEl>
                                          <p:spTgt spid="82961"/>
                                        </p:tgtEl>
                                        <p:attrNameLst>
                                          <p:attrName>ppt_h</p:attrName>
                                        </p:attrNameLst>
                                      </p:cBhvr>
                                      <p:tavLst>
                                        <p:tav tm="0">
                                          <p:val>
                                            <p:strVal val="#ppt_h"/>
                                          </p:val>
                                        </p:tav>
                                        <p:tav tm="100000">
                                          <p:val>
                                            <p:strVal val="#ppt_h"/>
                                          </p:val>
                                        </p:tav>
                                      </p:tavLst>
                                    </p:anim>
                                    <p:animEffect transition="in" filter="fade">
                                      <p:cBhvr>
                                        <p:cTn id="78" dur="1000"/>
                                        <p:tgtEl>
                                          <p:spTgt spid="82961"/>
                                        </p:tgtEl>
                                      </p:cBhvr>
                                    </p:animEffect>
                                  </p:childTnLst>
                                </p:cTn>
                              </p:par>
                            </p:childTnLst>
                          </p:cTn>
                        </p:par>
                        <p:par>
                          <p:cTn id="79" fill="hold" nodeType="afterGroup">
                            <p:stCondLst>
                              <p:cond delay="7650"/>
                            </p:stCondLst>
                            <p:childTnLst>
                              <p:par>
                                <p:cTn id="80" presetID="30" presetClass="entr" presetSubtype="0" fill="hold" nodeType="afterEffect">
                                  <p:stCondLst>
                                    <p:cond delay="0"/>
                                  </p:stCondLst>
                                  <p:childTnLst>
                                    <p:set>
                                      <p:cBhvr>
                                        <p:cTn id="81" dur="1" fill="hold">
                                          <p:stCondLst>
                                            <p:cond delay="0"/>
                                          </p:stCondLst>
                                        </p:cTn>
                                        <p:tgtEl>
                                          <p:spTgt spid="82962"/>
                                        </p:tgtEl>
                                        <p:attrNameLst>
                                          <p:attrName>style.visibility</p:attrName>
                                        </p:attrNameLst>
                                      </p:cBhvr>
                                      <p:to>
                                        <p:strVal val="visible"/>
                                      </p:to>
                                    </p:set>
                                    <p:animEffect transition="in" filter="fade">
                                      <p:cBhvr>
                                        <p:cTn id="82" dur="400" decel="100000"/>
                                        <p:tgtEl>
                                          <p:spTgt spid="82962"/>
                                        </p:tgtEl>
                                      </p:cBhvr>
                                    </p:animEffect>
                                    <p:anim calcmode="lin" valueType="num">
                                      <p:cBhvr>
                                        <p:cTn id="83" dur="400" decel="100000" fill="hold"/>
                                        <p:tgtEl>
                                          <p:spTgt spid="82962"/>
                                        </p:tgtEl>
                                        <p:attrNameLst>
                                          <p:attrName>style.rotation</p:attrName>
                                        </p:attrNameLst>
                                      </p:cBhvr>
                                      <p:tavLst>
                                        <p:tav tm="0">
                                          <p:val>
                                            <p:fltVal val="-90"/>
                                          </p:val>
                                        </p:tav>
                                        <p:tav tm="100000">
                                          <p:val>
                                            <p:fltVal val="0"/>
                                          </p:val>
                                        </p:tav>
                                      </p:tavLst>
                                    </p:anim>
                                    <p:anim calcmode="lin" valueType="num">
                                      <p:cBhvr>
                                        <p:cTn id="84" dur="400" decel="100000" fill="hold"/>
                                        <p:tgtEl>
                                          <p:spTgt spid="82962"/>
                                        </p:tgtEl>
                                        <p:attrNameLst>
                                          <p:attrName>ppt_x</p:attrName>
                                        </p:attrNameLst>
                                      </p:cBhvr>
                                      <p:tavLst>
                                        <p:tav tm="0">
                                          <p:val>
                                            <p:strVal val="#ppt_x+0.4"/>
                                          </p:val>
                                        </p:tav>
                                        <p:tav tm="100000">
                                          <p:val>
                                            <p:strVal val="#ppt_x-0.05"/>
                                          </p:val>
                                        </p:tav>
                                      </p:tavLst>
                                    </p:anim>
                                    <p:anim calcmode="lin" valueType="num">
                                      <p:cBhvr>
                                        <p:cTn id="85" dur="400" decel="100000" fill="hold"/>
                                        <p:tgtEl>
                                          <p:spTgt spid="82962"/>
                                        </p:tgtEl>
                                        <p:attrNameLst>
                                          <p:attrName>ppt_y</p:attrName>
                                        </p:attrNameLst>
                                      </p:cBhvr>
                                      <p:tavLst>
                                        <p:tav tm="0">
                                          <p:val>
                                            <p:strVal val="#ppt_y-0.4"/>
                                          </p:val>
                                        </p:tav>
                                        <p:tav tm="100000">
                                          <p:val>
                                            <p:strVal val="#ppt_y+0.1"/>
                                          </p:val>
                                        </p:tav>
                                      </p:tavLst>
                                    </p:anim>
                                    <p:anim calcmode="lin" valueType="num">
                                      <p:cBhvr>
                                        <p:cTn id="86" dur="100" accel="100000" fill="hold">
                                          <p:stCondLst>
                                            <p:cond delay="400"/>
                                          </p:stCondLst>
                                        </p:cTn>
                                        <p:tgtEl>
                                          <p:spTgt spid="82962"/>
                                        </p:tgtEl>
                                        <p:attrNameLst>
                                          <p:attrName>ppt_x</p:attrName>
                                        </p:attrNameLst>
                                      </p:cBhvr>
                                      <p:tavLst>
                                        <p:tav tm="0">
                                          <p:val>
                                            <p:strVal val="#ppt_x-0.05"/>
                                          </p:val>
                                        </p:tav>
                                        <p:tav tm="100000">
                                          <p:val>
                                            <p:strVal val="#ppt_x"/>
                                          </p:val>
                                        </p:tav>
                                      </p:tavLst>
                                    </p:anim>
                                    <p:anim calcmode="lin" valueType="num">
                                      <p:cBhvr>
                                        <p:cTn id="87" dur="100" accel="100000" fill="hold">
                                          <p:stCondLst>
                                            <p:cond delay="400"/>
                                          </p:stCondLst>
                                        </p:cTn>
                                        <p:tgtEl>
                                          <p:spTgt spid="82962"/>
                                        </p:tgtEl>
                                        <p:attrNameLst>
                                          <p:attrName>ppt_y</p:attrName>
                                        </p:attrNameLst>
                                      </p:cBhvr>
                                      <p:tavLst>
                                        <p:tav tm="0">
                                          <p:val>
                                            <p:strVal val="#ppt_y+0.1"/>
                                          </p:val>
                                        </p:tav>
                                        <p:tav tm="100000">
                                          <p:val>
                                            <p:strVal val="#ppt_y"/>
                                          </p:val>
                                        </p:tav>
                                      </p:tavLst>
                                    </p:anim>
                                  </p:childTnLst>
                                </p:cTn>
                              </p:par>
                            </p:childTnLst>
                          </p:cTn>
                        </p:par>
                        <p:par>
                          <p:cTn id="88" fill="hold" nodeType="afterGroup">
                            <p:stCondLst>
                              <p:cond delay="8150"/>
                            </p:stCondLst>
                            <p:childTnLst>
                              <p:par>
                                <p:cTn id="89" presetID="30" presetClass="entr" presetSubtype="0" fill="hold" nodeType="afterEffect">
                                  <p:stCondLst>
                                    <p:cond delay="0"/>
                                  </p:stCondLst>
                                  <p:childTnLst>
                                    <p:set>
                                      <p:cBhvr>
                                        <p:cTn id="90" dur="1" fill="hold">
                                          <p:stCondLst>
                                            <p:cond delay="0"/>
                                          </p:stCondLst>
                                        </p:cTn>
                                        <p:tgtEl>
                                          <p:spTgt spid="82963"/>
                                        </p:tgtEl>
                                        <p:attrNameLst>
                                          <p:attrName>style.visibility</p:attrName>
                                        </p:attrNameLst>
                                      </p:cBhvr>
                                      <p:to>
                                        <p:strVal val="visible"/>
                                      </p:to>
                                    </p:set>
                                    <p:animEffect transition="in" filter="fade">
                                      <p:cBhvr>
                                        <p:cTn id="91" dur="400" decel="100000"/>
                                        <p:tgtEl>
                                          <p:spTgt spid="82963"/>
                                        </p:tgtEl>
                                      </p:cBhvr>
                                    </p:animEffect>
                                    <p:anim calcmode="lin" valueType="num">
                                      <p:cBhvr>
                                        <p:cTn id="92" dur="400" decel="100000" fill="hold"/>
                                        <p:tgtEl>
                                          <p:spTgt spid="82963"/>
                                        </p:tgtEl>
                                        <p:attrNameLst>
                                          <p:attrName>style.rotation</p:attrName>
                                        </p:attrNameLst>
                                      </p:cBhvr>
                                      <p:tavLst>
                                        <p:tav tm="0">
                                          <p:val>
                                            <p:fltVal val="-90"/>
                                          </p:val>
                                        </p:tav>
                                        <p:tav tm="100000">
                                          <p:val>
                                            <p:fltVal val="0"/>
                                          </p:val>
                                        </p:tav>
                                      </p:tavLst>
                                    </p:anim>
                                    <p:anim calcmode="lin" valueType="num">
                                      <p:cBhvr>
                                        <p:cTn id="93" dur="400" decel="100000" fill="hold"/>
                                        <p:tgtEl>
                                          <p:spTgt spid="82963"/>
                                        </p:tgtEl>
                                        <p:attrNameLst>
                                          <p:attrName>ppt_x</p:attrName>
                                        </p:attrNameLst>
                                      </p:cBhvr>
                                      <p:tavLst>
                                        <p:tav tm="0">
                                          <p:val>
                                            <p:strVal val="#ppt_x+0.4"/>
                                          </p:val>
                                        </p:tav>
                                        <p:tav tm="100000">
                                          <p:val>
                                            <p:strVal val="#ppt_x-0.05"/>
                                          </p:val>
                                        </p:tav>
                                      </p:tavLst>
                                    </p:anim>
                                    <p:anim calcmode="lin" valueType="num">
                                      <p:cBhvr>
                                        <p:cTn id="94" dur="400" decel="100000" fill="hold"/>
                                        <p:tgtEl>
                                          <p:spTgt spid="82963"/>
                                        </p:tgtEl>
                                        <p:attrNameLst>
                                          <p:attrName>ppt_y</p:attrName>
                                        </p:attrNameLst>
                                      </p:cBhvr>
                                      <p:tavLst>
                                        <p:tav tm="0">
                                          <p:val>
                                            <p:strVal val="#ppt_y-0.4"/>
                                          </p:val>
                                        </p:tav>
                                        <p:tav tm="100000">
                                          <p:val>
                                            <p:strVal val="#ppt_y+0.1"/>
                                          </p:val>
                                        </p:tav>
                                      </p:tavLst>
                                    </p:anim>
                                    <p:anim calcmode="lin" valueType="num">
                                      <p:cBhvr>
                                        <p:cTn id="95" dur="100" accel="100000" fill="hold">
                                          <p:stCondLst>
                                            <p:cond delay="400"/>
                                          </p:stCondLst>
                                        </p:cTn>
                                        <p:tgtEl>
                                          <p:spTgt spid="82963"/>
                                        </p:tgtEl>
                                        <p:attrNameLst>
                                          <p:attrName>ppt_x</p:attrName>
                                        </p:attrNameLst>
                                      </p:cBhvr>
                                      <p:tavLst>
                                        <p:tav tm="0">
                                          <p:val>
                                            <p:strVal val="#ppt_x-0.05"/>
                                          </p:val>
                                        </p:tav>
                                        <p:tav tm="100000">
                                          <p:val>
                                            <p:strVal val="#ppt_x"/>
                                          </p:val>
                                        </p:tav>
                                      </p:tavLst>
                                    </p:anim>
                                    <p:anim calcmode="lin" valueType="num">
                                      <p:cBhvr>
                                        <p:cTn id="96" dur="100" accel="100000" fill="hold">
                                          <p:stCondLst>
                                            <p:cond delay="400"/>
                                          </p:stCondLst>
                                        </p:cTn>
                                        <p:tgtEl>
                                          <p:spTgt spid="82963"/>
                                        </p:tgtEl>
                                        <p:attrNameLst>
                                          <p:attrName>ppt_y</p:attrName>
                                        </p:attrNameLst>
                                      </p:cBhvr>
                                      <p:tavLst>
                                        <p:tav tm="0">
                                          <p:val>
                                            <p:strVal val="#ppt_y+0.1"/>
                                          </p:val>
                                        </p:tav>
                                        <p:tav tm="100000">
                                          <p:val>
                                            <p:strVal val="#ppt_y"/>
                                          </p:val>
                                        </p:tav>
                                      </p:tavLst>
                                    </p:anim>
                                  </p:childTnLst>
                                </p:cTn>
                              </p:par>
                            </p:childTnLst>
                          </p:cTn>
                        </p:par>
                        <p:par>
                          <p:cTn id="97" fill="hold">
                            <p:stCondLst>
                              <p:cond delay="8650"/>
                            </p:stCondLst>
                            <p:childTnLst>
                              <p:par>
                                <p:cTn id="98" presetID="42" presetClass="entr" presetSubtype="0" fill="hold" grpId="0" nodeType="after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fade">
                                      <p:cBhvr>
                                        <p:cTn id="100" dur="1000"/>
                                        <p:tgtEl>
                                          <p:spTgt spid="14"/>
                                        </p:tgtEl>
                                      </p:cBhvr>
                                    </p:animEffect>
                                    <p:anim calcmode="lin" valueType="num">
                                      <p:cBhvr>
                                        <p:cTn id="101" dur="1000" fill="hold"/>
                                        <p:tgtEl>
                                          <p:spTgt spid="14"/>
                                        </p:tgtEl>
                                        <p:attrNameLst>
                                          <p:attrName>ppt_x</p:attrName>
                                        </p:attrNameLst>
                                      </p:cBhvr>
                                      <p:tavLst>
                                        <p:tav tm="0">
                                          <p:val>
                                            <p:strVal val="#ppt_x"/>
                                          </p:val>
                                        </p:tav>
                                        <p:tav tm="100000">
                                          <p:val>
                                            <p:strVal val="#ppt_x"/>
                                          </p:val>
                                        </p:tav>
                                      </p:tavLst>
                                    </p:anim>
                                    <p:anim calcmode="lin" valueType="num">
                                      <p:cBhvr>
                                        <p:cTn id="10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7" grpId="0"/>
      <p:bldP spid="82958" grpId="0"/>
      <p:bldP spid="82961" grpId="0"/>
      <p:bldP spid="82959" grpId="0"/>
      <p:bldP spid="82960"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15588" y="5516563"/>
            <a:ext cx="17748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9" name="Picture 7" descr="17961491_125416538000_2"/>
          <p:cNvPicPr>
            <a:picLocks noChangeAspect="1" noChangeArrowheads="1"/>
          </p:cNvPicPr>
          <p:nvPr/>
        </p:nvPicPr>
        <p:blipFill>
          <a:blip r:embed="rId4" cstate="print">
            <a:extLst>
              <a:ext uri="{28A0092B-C50C-407E-A947-70E740481C1C}">
                <a14:useLocalDpi xmlns:a14="http://schemas.microsoft.com/office/drawing/2010/main" val="0"/>
              </a:ext>
            </a:extLst>
          </a:blip>
          <a:srcRect b="5385"/>
          <a:stretch>
            <a:fillRect/>
          </a:stretch>
        </p:blipFill>
        <p:spPr bwMode="auto">
          <a:xfrm>
            <a:off x="838200" y="2022475"/>
            <a:ext cx="2370138" cy="1465263"/>
          </a:xfrm>
          <a:prstGeom prst="rect">
            <a:avLst/>
          </a:prstGeom>
          <a:noFill/>
          <a:extLst>
            <a:ext uri="{909E8E84-426E-40DD-AFC4-6F175D3DCCD1}">
              <a14:hiddenFill xmlns:a14="http://schemas.microsoft.com/office/drawing/2010/main">
                <a:solidFill>
                  <a:srgbClr val="FFFFFF"/>
                </a:solidFill>
              </a14:hiddenFill>
            </a:ext>
          </a:extLst>
        </p:spPr>
      </p:pic>
      <p:pic>
        <p:nvPicPr>
          <p:cNvPr id="59400" name="Picture 8" descr="17961491_125310334000_2"/>
          <p:cNvPicPr>
            <a:picLocks noChangeAspect="1" noChangeArrowheads="1"/>
          </p:cNvPicPr>
          <p:nvPr/>
        </p:nvPicPr>
        <p:blipFill>
          <a:blip r:embed="rId5" cstate="print">
            <a:extLst>
              <a:ext uri="{28A0092B-C50C-407E-A947-70E740481C1C}">
                <a14:useLocalDpi xmlns:a14="http://schemas.microsoft.com/office/drawing/2010/main" val="0"/>
              </a:ext>
            </a:extLst>
          </a:blip>
          <a:srcRect b="4776"/>
          <a:stretch>
            <a:fillRect/>
          </a:stretch>
        </p:blipFill>
        <p:spPr bwMode="auto">
          <a:xfrm>
            <a:off x="3503613" y="2022475"/>
            <a:ext cx="2301875" cy="1462088"/>
          </a:xfrm>
          <a:prstGeom prst="rect">
            <a:avLst/>
          </a:prstGeom>
          <a:noFill/>
          <a:extLst>
            <a:ext uri="{909E8E84-426E-40DD-AFC4-6F175D3DCCD1}">
              <a14:hiddenFill xmlns:a14="http://schemas.microsoft.com/office/drawing/2010/main">
                <a:solidFill>
                  <a:srgbClr val="FFFFFF"/>
                </a:solidFill>
              </a14:hiddenFill>
            </a:ext>
          </a:extLst>
        </p:spPr>
      </p:pic>
      <p:pic>
        <p:nvPicPr>
          <p:cNvPr id="59401" name="Picture 9" descr="2531170_164636940002_2"/>
          <p:cNvPicPr>
            <a:picLocks noChangeAspect="1" noChangeArrowheads="1"/>
          </p:cNvPicPr>
          <p:nvPr/>
        </p:nvPicPr>
        <p:blipFill>
          <a:blip r:embed="rId6" cstate="print">
            <a:extLst>
              <a:ext uri="{28A0092B-C50C-407E-A947-70E740481C1C}">
                <a14:useLocalDpi xmlns:a14="http://schemas.microsoft.com/office/drawing/2010/main" val="0"/>
              </a:ext>
            </a:extLst>
          </a:blip>
          <a:srcRect b="5888"/>
          <a:stretch>
            <a:fillRect/>
          </a:stretch>
        </p:blipFill>
        <p:spPr bwMode="auto">
          <a:xfrm>
            <a:off x="6096000" y="2022475"/>
            <a:ext cx="2371725" cy="1455738"/>
          </a:xfrm>
          <a:prstGeom prst="rect">
            <a:avLst/>
          </a:prstGeom>
          <a:noFill/>
          <a:extLst>
            <a:ext uri="{909E8E84-426E-40DD-AFC4-6F175D3DCCD1}">
              <a14:hiddenFill xmlns:a14="http://schemas.microsoft.com/office/drawing/2010/main">
                <a:solidFill>
                  <a:srgbClr val="FFFFFF"/>
                </a:solidFill>
              </a14:hiddenFill>
            </a:ext>
          </a:extLst>
        </p:spPr>
      </p:pic>
      <p:pic>
        <p:nvPicPr>
          <p:cNvPr id="59402" name="Picture 10" descr="2531170_164636940001_2"/>
          <p:cNvPicPr>
            <a:picLocks noChangeAspect="1" noChangeArrowheads="1"/>
          </p:cNvPicPr>
          <p:nvPr/>
        </p:nvPicPr>
        <p:blipFill>
          <a:blip r:embed="rId7" cstate="print">
            <a:extLst>
              <a:ext uri="{28A0092B-C50C-407E-A947-70E740481C1C}">
                <a14:useLocalDpi xmlns:a14="http://schemas.microsoft.com/office/drawing/2010/main" val="0"/>
              </a:ext>
            </a:extLst>
          </a:blip>
          <a:srcRect b="4453"/>
          <a:stretch>
            <a:fillRect/>
          </a:stretch>
        </p:blipFill>
        <p:spPr bwMode="auto">
          <a:xfrm>
            <a:off x="8759825" y="2022475"/>
            <a:ext cx="2303463" cy="1454150"/>
          </a:xfrm>
          <a:prstGeom prst="rect">
            <a:avLst/>
          </a:prstGeom>
          <a:noFill/>
          <a:extLst>
            <a:ext uri="{909E8E84-426E-40DD-AFC4-6F175D3DCCD1}">
              <a14:hiddenFill xmlns:a14="http://schemas.microsoft.com/office/drawing/2010/main">
                <a:solidFill>
                  <a:srgbClr val="FFFFFF"/>
                </a:solidFill>
              </a14:hiddenFill>
            </a:ext>
          </a:extLst>
        </p:spPr>
      </p:pic>
      <p:sp>
        <p:nvSpPr>
          <p:cNvPr id="59403" name="Rectangle 11"/>
          <p:cNvSpPr>
            <a:spLocks noChangeArrowheads="1"/>
          </p:cNvSpPr>
          <p:nvPr/>
        </p:nvSpPr>
        <p:spPr bwMode="auto">
          <a:xfrm>
            <a:off x="406400" y="287338"/>
            <a:ext cx="1708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业务介绍</a:t>
            </a:r>
          </a:p>
        </p:txBody>
      </p:sp>
      <p:sp>
        <p:nvSpPr>
          <p:cNvPr id="59404" name="Rectangle 12"/>
          <p:cNvSpPr>
            <a:spLocks noChangeArrowheads="1"/>
          </p:cNvSpPr>
          <p:nvPr/>
        </p:nvSpPr>
        <p:spPr bwMode="auto">
          <a:xfrm>
            <a:off x="1970088" y="419100"/>
            <a:ext cx="2497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 Intro Operation </a:t>
            </a:r>
          </a:p>
        </p:txBody>
      </p:sp>
      <p:sp>
        <p:nvSpPr>
          <p:cNvPr id="59405" name="文本框 34"/>
          <p:cNvSpPr txBox="1">
            <a:spLocks noChangeArrowheads="1"/>
          </p:cNvSpPr>
          <p:nvPr/>
        </p:nvSpPr>
        <p:spPr bwMode="auto">
          <a:xfrm>
            <a:off x="1196975" y="3716338"/>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r>
              <a:rPr lang="zh-CN" altLang="en-US" sz="2400">
                <a:latin typeface="方正正黑简体" pitchFamily="2" charset="-122"/>
                <a:ea typeface="方正正黑简体" pitchFamily="2" charset="-122"/>
              </a:rPr>
              <a:t>请输入标题</a:t>
            </a:r>
          </a:p>
        </p:txBody>
      </p:sp>
      <p:sp>
        <p:nvSpPr>
          <p:cNvPr id="59406" name="矩形 35"/>
          <p:cNvSpPr>
            <a:spLocks noChangeArrowheads="1"/>
          </p:cNvSpPr>
          <p:nvPr/>
        </p:nvSpPr>
        <p:spPr bwMode="auto">
          <a:xfrm>
            <a:off x="1054100" y="4364038"/>
            <a:ext cx="22637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p:txBody>
      </p:sp>
      <p:sp>
        <p:nvSpPr>
          <p:cNvPr id="59407" name="矩形 36"/>
          <p:cNvSpPr>
            <a:spLocks noChangeArrowheads="1"/>
          </p:cNvSpPr>
          <p:nvPr/>
        </p:nvSpPr>
        <p:spPr bwMode="auto">
          <a:xfrm>
            <a:off x="1127125" y="4221163"/>
            <a:ext cx="1800225" cy="69850"/>
          </a:xfrm>
          <a:prstGeom prst="rect">
            <a:avLst/>
          </a:prstGeom>
          <a:solidFill>
            <a:srgbClr val="2E75B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2000">
              <a:solidFill>
                <a:srgbClr val="FFFFFF"/>
              </a:solidFill>
              <a:latin typeface="Calibri" pitchFamily="34" charset="0"/>
            </a:endParaRPr>
          </a:p>
        </p:txBody>
      </p:sp>
      <p:sp>
        <p:nvSpPr>
          <p:cNvPr id="59408" name="文本框 34"/>
          <p:cNvSpPr txBox="1">
            <a:spLocks noChangeArrowheads="1"/>
          </p:cNvSpPr>
          <p:nvPr/>
        </p:nvSpPr>
        <p:spPr bwMode="auto">
          <a:xfrm>
            <a:off x="3811588" y="3716338"/>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r>
              <a:rPr lang="zh-CN" altLang="en-US" sz="2400">
                <a:latin typeface="方正正黑简体" pitchFamily="2" charset="-122"/>
                <a:ea typeface="方正正黑简体" pitchFamily="2" charset="-122"/>
              </a:rPr>
              <a:t>请输入标题</a:t>
            </a:r>
          </a:p>
        </p:txBody>
      </p:sp>
      <p:sp>
        <p:nvSpPr>
          <p:cNvPr id="59409" name="矩形 35"/>
          <p:cNvSpPr>
            <a:spLocks noChangeArrowheads="1"/>
          </p:cNvSpPr>
          <p:nvPr/>
        </p:nvSpPr>
        <p:spPr bwMode="auto">
          <a:xfrm>
            <a:off x="3687763" y="4364038"/>
            <a:ext cx="22637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p:txBody>
      </p:sp>
      <p:sp>
        <p:nvSpPr>
          <p:cNvPr id="59410" name="矩形 36"/>
          <p:cNvSpPr>
            <a:spLocks noChangeArrowheads="1"/>
          </p:cNvSpPr>
          <p:nvPr/>
        </p:nvSpPr>
        <p:spPr bwMode="auto">
          <a:xfrm>
            <a:off x="3790950" y="4221163"/>
            <a:ext cx="1800225" cy="69850"/>
          </a:xfrm>
          <a:prstGeom prst="rect">
            <a:avLst/>
          </a:prstGeom>
          <a:solidFill>
            <a:srgbClr val="2E75B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2000">
              <a:solidFill>
                <a:srgbClr val="FFFFFF"/>
              </a:solidFill>
              <a:latin typeface="Calibri" pitchFamily="34" charset="0"/>
            </a:endParaRPr>
          </a:p>
        </p:txBody>
      </p:sp>
      <p:sp>
        <p:nvSpPr>
          <p:cNvPr id="59411" name="文本框 34"/>
          <p:cNvSpPr txBox="1">
            <a:spLocks noChangeArrowheads="1"/>
          </p:cNvSpPr>
          <p:nvPr/>
        </p:nvSpPr>
        <p:spPr bwMode="auto">
          <a:xfrm>
            <a:off x="6403975" y="3716338"/>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r>
              <a:rPr lang="zh-CN" altLang="en-US" sz="2400">
                <a:latin typeface="方正正黑简体" pitchFamily="2" charset="-122"/>
                <a:ea typeface="方正正黑简体" pitchFamily="2" charset="-122"/>
              </a:rPr>
              <a:t>请输入标题</a:t>
            </a:r>
          </a:p>
        </p:txBody>
      </p:sp>
      <p:sp>
        <p:nvSpPr>
          <p:cNvPr id="59412" name="矩形 35"/>
          <p:cNvSpPr>
            <a:spLocks noChangeArrowheads="1"/>
          </p:cNvSpPr>
          <p:nvPr/>
        </p:nvSpPr>
        <p:spPr bwMode="auto">
          <a:xfrm>
            <a:off x="6238875" y="4364038"/>
            <a:ext cx="22637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p:txBody>
      </p:sp>
      <p:sp>
        <p:nvSpPr>
          <p:cNvPr id="59413" name="矩形 36"/>
          <p:cNvSpPr>
            <a:spLocks noChangeArrowheads="1"/>
          </p:cNvSpPr>
          <p:nvPr/>
        </p:nvSpPr>
        <p:spPr bwMode="auto">
          <a:xfrm>
            <a:off x="6383338" y="4221163"/>
            <a:ext cx="1800225" cy="69850"/>
          </a:xfrm>
          <a:prstGeom prst="rect">
            <a:avLst/>
          </a:prstGeom>
          <a:solidFill>
            <a:srgbClr val="2E75B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2000">
              <a:solidFill>
                <a:srgbClr val="FFFFFF"/>
              </a:solidFill>
              <a:latin typeface="Calibri" pitchFamily="34" charset="0"/>
            </a:endParaRPr>
          </a:p>
        </p:txBody>
      </p:sp>
      <p:sp>
        <p:nvSpPr>
          <p:cNvPr id="59414" name="文本框 34"/>
          <p:cNvSpPr txBox="1">
            <a:spLocks noChangeArrowheads="1"/>
          </p:cNvSpPr>
          <p:nvPr/>
        </p:nvSpPr>
        <p:spPr bwMode="auto">
          <a:xfrm>
            <a:off x="9120188" y="3716338"/>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r>
              <a:rPr lang="zh-CN" altLang="en-US" sz="2400">
                <a:latin typeface="方正正黑简体" pitchFamily="2" charset="-122"/>
                <a:ea typeface="方正正黑简体" pitchFamily="2" charset="-122"/>
              </a:rPr>
              <a:t>请输入标题</a:t>
            </a:r>
          </a:p>
        </p:txBody>
      </p:sp>
      <p:sp>
        <p:nvSpPr>
          <p:cNvPr id="59415" name="矩形 35"/>
          <p:cNvSpPr>
            <a:spLocks noChangeArrowheads="1"/>
          </p:cNvSpPr>
          <p:nvPr/>
        </p:nvSpPr>
        <p:spPr bwMode="auto">
          <a:xfrm>
            <a:off x="8975725" y="4364038"/>
            <a:ext cx="22637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a:p>
            <a:pPr>
              <a:lnSpc>
                <a:spcPct val="150000"/>
              </a:lnSpc>
            </a:pPr>
            <a:r>
              <a:rPr lang="zh-CN" altLang="zh-CN" sz="1200">
                <a:ea typeface="微软雅黑" pitchFamily="34" charset="-122"/>
              </a:rPr>
              <a:t>添加文本内容添加文本内容</a:t>
            </a:r>
            <a:endParaRPr lang="zh-CN" altLang="en-US" sz="1200">
              <a:ea typeface="微软雅黑" pitchFamily="34" charset="-122"/>
            </a:endParaRPr>
          </a:p>
        </p:txBody>
      </p:sp>
      <p:sp>
        <p:nvSpPr>
          <p:cNvPr id="59416" name="矩形 36"/>
          <p:cNvSpPr>
            <a:spLocks noChangeArrowheads="1"/>
          </p:cNvSpPr>
          <p:nvPr/>
        </p:nvSpPr>
        <p:spPr bwMode="auto">
          <a:xfrm>
            <a:off x="9120188" y="4221163"/>
            <a:ext cx="1800225" cy="69850"/>
          </a:xfrm>
          <a:prstGeom prst="rect">
            <a:avLst/>
          </a:prstGeom>
          <a:solidFill>
            <a:srgbClr val="2E75B6"/>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2000">
              <a:solidFill>
                <a:srgbClr val="FFFFFF"/>
              </a:solidFill>
              <a:latin typeface="Calibri" pitchFamily="34" charset="0"/>
            </a:endParaRPr>
          </a:p>
        </p:txBody>
      </p:sp>
      <p:pic>
        <p:nvPicPr>
          <p:cNvPr id="59417" name="Picture 2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125538"/>
            <a:ext cx="18002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9"/>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9403"/>
                                        </p:tgtEl>
                                        <p:attrNameLst>
                                          <p:attrName>style.visibility</p:attrName>
                                        </p:attrNameLst>
                                      </p:cBhvr>
                                      <p:to>
                                        <p:strVal val="visible"/>
                                      </p:to>
                                    </p:set>
                                    <p:anim calcmode="lin" valueType="num">
                                      <p:cBhvr>
                                        <p:cTn id="7" dur="500" fill="hold"/>
                                        <p:tgtEl>
                                          <p:spTgt spid="5940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403"/>
                                        </p:tgtEl>
                                        <p:attrNameLst>
                                          <p:attrName>ppt_y</p:attrName>
                                        </p:attrNameLst>
                                      </p:cBhvr>
                                      <p:tavLst>
                                        <p:tav tm="0">
                                          <p:val>
                                            <p:strVal val="#ppt_y"/>
                                          </p:val>
                                        </p:tav>
                                        <p:tav tm="100000">
                                          <p:val>
                                            <p:strVal val="#ppt_y"/>
                                          </p:val>
                                        </p:tav>
                                      </p:tavLst>
                                    </p:anim>
                                    <p:anim calcmode="lin" valueType="num">
                                      <p:cBhvr>
                                        <p:cTn id="9" dur="500" fill="hold"/>
                                        <p:tgtEl>
                                          <p:spTgt spid="5940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40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403"/>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9404"/>
                                        </p:tgtEl>
                                        <p:attrNameLst>
                                          <p:attrName>style.visibility</p:attrName>
                                        </p:attrNameLst>
                                      </p:cBhvr>
                                      <p:to>
                                        <p:strVal val="visible"/>
                                      </p:to>
                                    </p:set>
                                    <p:anim calcmode="lin" valueType="num">
                                      <p:cBhvr>
                                        <p:cTn id="15" dur="500" fill="hold"/>
                                        <p:tgtEl>
                                          <p:spTgt spid="5940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9404"/>
                                        </p:tgtEl>
                                        <p:attrNameLst>
                                          <p:attrName>ppt_y</p:attrName>
                                        </p:attrNameLst>
                                      </p:cBhvr>
                                      <p:tavLst>
                                        <p:tav tm="0">
                                          <p:val>
                                            <p:strVal val="#ppt_y"/>
                                          </p:val>
                                        </p:tav>
                                        <p:tav tm="100000">
                                          <p:val>
                                            <p:strVal val="#ppt_y"/>
                                          </p:val>
                                        </p:tav>
                                      </p:tavLst>
                                    </p:anim>
                                    <p:anim calcmode="lin" valueType="num">
                                      <p:cBhvr>
                                        <p:cTn id="17" dur="500" fill="hold"/>
                                        <p:tgtEl>
                                          <p:spTgt spid="5940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940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9404"/>
                                        </p:tgtEl>
                                      </p:cBhvr>
                                    </p:animEffect>
                                  </p:childTnLst>
                                </p:cTn>
                              </p:par>
                              <p:par>
                                <p:cTn id="20" presetID="54" presetClass="entr" presetSubtype="0" accel="100000" fill="hold" nodeType="withEffect">
                                  <p:stCondLst>
                                    <p:cond delay="0"/>
                                  </p:stCondLst>
                                  <p:childTnLst>
                                    <p:set>
                                      <p:cBhvr>
                                        <p:cTn id="21" dur="1" fill="hold">
                                          <p:stCondLst>
                                            <p:cond delay="0"/>
                                          </p:stCondLst>
                                        </p:cTn>
                                        <p:tgtEl>
                                          <p:spTgt spid="59398"/>
                                        </p:tgtEl>
                                        <p:attrNameLst>
                                          <p:attrName>style.visibility</p:attrName>
                                        </p:attrNameLst>
                                      </p:cBhvr>
                                      <p:to>
                                        <p:strVal val="visible"/>
                                      </p:to>
                                    </p:set>
                                    <p:anim calcmode="lin" valueType="num">
                                      <p:cBhvr>
                                        <p:cTn id="22" dur="500" fill="hold"/>
                                        <p:tgtEl>
                                          <p:spTgt spid="59398"/>
                                        </p:tgtEl>
                                        <p:attrNameLst>
                                          <p:attrName>ppt_w</p:attrName>
                                        </p:attrNameLst>
                                      </p:cBhvr>
                                      <p:tavLst>
                                        <p:tav tm="0">
                                          <p:val>
                                            <p:strVal val="#ppt_w*0.05"/>
                                          </p:val>
                                        </p:tav>
                                        <p:tav tm="100000">
                                          <p:val>
                                            <p:strVal val="#ppt_w"/>
                                          </p:val>
                                        </p:tav>
                                      </p:tavLst>
                                    </p:anim>
                                    <p:anim calcmode="lin" valueType="num">
                                      <p:cBhvr>
                                        <p:cTn id="23" dur="500" fill="hold"/>
                                        <p:tgtEl>
                                          <p:spTgt spid="59398"/>
                                        </p:tgtEl>
                                        <p:attrNameLst>
                                          <p:attrName>ppt_h</p:attrName>
                                        </p:attrNameLst>
                                      </p:cBhvr>
                                      <p:tavLst>
                                        <p:tav tm="0">
                                          <p:val>
                                            <p:strVal val="#ppt_h"/>
                                          </p:val>
                                        </p:tav>
                                        <p:tav tm="100000">
                                          <p:val>
                                            <p:strVal val="#ppt_h"/>
                                          </p:val>
                                        </p:tav>
                                      </p:tavLst>
                                    </p:anim>
                                    <p:anim calcmode="lin" valueType="num">
                                      <p:cBhvr>
                                        <p:cTn id="24" dur="500" fill="hold"/>
                                        <p:tgtEl>
                                          <p:spTgt spid="59398"/>
                                        </p:tgtEl>
                                        <p:attrNameLst>
                                          <p:attrName>ppt_x</p:attrName>
                                        </p:attrNameLst>
                                      </p:cBhvr>
                                      <p:tavLst>
                                        <p:tav tm="0">
                                          <p:val>
                                            <p:strVal val="#ppt_x-.2"/>
                                          </p:val>
                                        </p:tav>
                                        <p:tav tm="100000">
                                          <p:val>
                                            <p:strVal val="#ppt_x"/>
                                          </p:val>
                                        </p:tav>
                                      </p:tavLst>
                                    </p:anim>
                                    <p:anim calcmode="lin" valueType="num">
                                      <p:cBhvr>
                                        <p:cTn id="25" dur="500" fill="hold"/>
                                        <p:tgtEl>
                                          <p:spTgt spid="59398"/>
                                        </p:tgtEl>
                                        <p:attrNameLst>
                                          <p:attrName>ppt_y</p:attrName>
                                        </p:attrNameLst>
                                      </p:cBhvr>
                                      <p:tavLst>
                                        <p:tav tm="0">
                                          <p:val>
                                            <p:strVal val="#ppt_y"/>
                                          </p:val>
                                        </p:tav>
                                        <p:tav tm="100000">
                                          <p:val>
                                            <p:strVal val="#ppt_y"/>
                                          </p:val>
                                        </p:tav>
                                      </p:tavLst>
                                    </p:anim>
                                    <p:animEffect transition="in" filter="fade">
                                      <p:cBhvr>
                                        <p:cTn id="26" dur="500"/>
                                        <p:tgtEl>
                                          <p:spTgt spid="59398"/>
                                        </p:tgtEl>
                                      </p:cBhvr>
                                    </p:animEffect>
                                  </p:childTnLst>
                                </p:cTn>
                              </p:par>
                            </p:childTnLst>
                          </p:cTn>
                        </p:par>
                        <p:par>
                          <p:cTn id="27" fill="hold" nodeType="afterGroup">
                            <p:stCondLst>
                              <p:cond delay="1800"/>
                            </p:stCondLst>
                            <p:childTnLst>
                              <p:par>
                                <p:cTn id="28" presetID="18" presetClass="entr" presetSubtype="12" fill="hold" nodeType="afterEffect">
                                  <p:stCondLst>
                                    <p:cond delay="0"/>
                                  </p:stCondLst>
                                  <p:childTnLst>
                                    <p:set>
                                      <p:cBhvr>
                                        <p:cTn id="29" dur="1" fill="hold">
                                          <p:stCondLst>
                                            <p:cond delay="0"/>
                                          </p:stCondLst>
                                        </p:cTn>
                                        <p:tgtEl>
                                          <p:spTgt spid="59399"/>
                                        </p:tgtEl>
                                        <p:attrNameLst>
                                          <p:attrName>style.visibility</p:attrName>
                                        </p:attrNameLst>
                                      </p:cBhvr>
                                      <p:to>
                                        <p:strVal val="visible"/>
                                      </p:to>
                                    </p:set>
                                    <p:animEffect transition="in" filter="strips(downLeft)">
                                      <p:cBhvr>
                                        <p:cTn id="30" dur="500"/>
                                        <p:tgtEl>
                                          <p:spTgt spid="59399"/>
                                        </p:tgtEl>
                                      </p:cBhvr>
                                    </p:animEffect>
                                  </p:childTnLst>
                                </p:cTn>
                              </p:par>
                            </p:childTnLst>
                          </p:cTn>
                        </p:par>
                        <p:par>
                          <p:cTn id="31" fill="hold" nodeType="afterGroup">
                            <p:stCondLst>
                              <p:cond delay="2300"/>
                            </p:stCondLst>
                            <p:childTnLst>
                              <p:par>
                                <p:cTn id="32" presetID="18" presetClass="entr" presetSubtype="12" fill="hold" nodeType="afterEffect">
                                  <p:stCondLst>
                                    <p:cond delay="0"/>
                                  </p:stCondLst>
                                  <p:childTnLst>
                                    <p:set>
                                      <p:cBhvr>
                                        <p:cTn id="33" dur="1" fill="hold">
                                          <p:stCondLst>
                                            <p:cond delay="0"/>
                                          </p:stCondLst>
                                        </p:cTn>
                                        <p:tgtEl>
                                          <p:spTgt spid="59400"/>
                                        </p:tgtEl>
                                        <p:attrNameLst>
                                          <p:attrName>style.visibility</p:attrName>
                                        </p:attrNameLst>
                                      </p:cBhvr>
                                      <p:to>
                                        <p:strVal val="visible"/>
                                      </p:to>
                                    </p:set>
                                    <p:animEffect transition="in" filter="strips(downLeft)">
                                      <p:cBhvr>
                                        <p:cTn id="34" dur="500"/>
                                        <p:tgtEl>
                                          <p:spTgt spid="59400"/>
                                        </p:tgtEl>
                                      </p:cBhvr>
                                    </p:animEffect>
                                  </p:childTnLst>
                                </p:cTn>
                              </p:par>
                            </p:childTnLst>
                          </p:cTn>
                        </p:par>
                        <p:par>
                          <p:cTn id="35" fill="hold" nodeType="afterGroup">
                            <p:stCondLst>
                              <p:cond delay="2800"/>
                            </p:stCondLst>
                            <p:childTnLst>
                              <p:par>
                                <p:cTn id="36" presetID="18" presetClass="entr" presetSubtype="12" fill="hold" nodeType="afterEffect">
                                  <p:stCondLst>
                                    <p:cond delay="0"/>
                                  </p:stCondLst>
                                  <p:childTnLst>
                                    <p:set>
                                      <p:cBhvr>
                                        <p:cTn id="37" dur="1" fill="hold">
                                          <p:stCondLst>
                                            <p:cond delay="0"/>
                                          </p:stCondLst>
                                        </p:cTn>
                                        <p:tgtEl>
                                          <p:spTgt spid="59401"/>
                                        </p:tgtEl>
                                        <p:attrNameLst>
                                          <p:attrName>style.visibility</p:attrName>
                                        </p:attrNameLst>
                                      </p:cBhvr>
                                      <p:to>
                                        <p:strVal val="visible"/>
                                      </p:to>
                                    </p:set>
                                    <p:animEffect transition="in" filter="strips(downLeft)">
                                      <p:cBhvr>
                                        <p:cTn id="38" dur="500"/>
                                        <p:tgtEl>
                                          <p:spTgt spid="59401"/>
                                        </p:tgtEl>
                                      </p:cBhvr>
                                    </p:animEffect>
                                  </p:childTnLst>
                                </p:cTn>
                              </p:par>
                            </p:childTnLst>
                          </p:cTn>
                        </p:par>
                        <p:par>
                          <p:cTn id="39" fill="hold" nodeType="afterGroup">
                            <p:stCondLst>
                              <p:cond delay="3300"/>
                            </p:stCondLst>
                            <p:childTnLst>
                              <p:par>
                                <p:cTn id="40" presetID="18" presetClass="entr" presetSubtype="12" fill="hold" nodeType="afterEffect">
                                  <p:stCondLst>
                                    <p:cond delay="0"/>
                                  </p:stCondLst>
                                  <p:childTnLst>
                                    <p:set>
                                      <p:cBhvr>
                                        <p:cTn id="41" dur="1" fill="hold">
                                          <p:stCondLst>
                                            <p:cond delay="0"/>
                                          </p:stCondLst>
                                        </p:cTn>
                                        <p:tgtEl>
                                          <p:spTgt spid="59402"/>
                                        </p:tgtEl>
                                        <p:attrNameLst>
                                          <p:attrName>style.visibility</p:attrName>
                                        </p:attrNameLst>
                                      </p:cBhvr>
                                      <p:to>
                                        <p:strVal val="visible"/>
                                      </p:to>
                                    </p:set>
                                    <p:animEffect transition="in" filter="strips(downLeft)">
                                      <p:cBhvr>
                                        <p:cTn id="42" dur="500"/>
                                        <p:tgtEl>
                                          <p:spTgt spid="59402"/>
                                        </p:tgtEl>
                                      </p:cBhvr>
                                    </p:animEffect>
                                  </p:childTnLst>
                                </p:cTn>
                              </p:par>
                            </p:childTnLst>
                          </p:cTn>
                        </p:par>
                        <p:par>
                          <p:cTn id="43" fill="hold" nodeType="afterGroup">
                            <p:stCondLst>
                              <p:cond delay="3800"/>
                            </p:stCondLst>
                            <p:childTnLst>
                              <p:par>
                                <p:cTn id="44" presetID="29" presetClass="entr" presetSubtype="0" fill="hold" grpId="0" nodeType="afterEffect">
                                  <p:stCondLst>
                                    <p:cond delay="0"/>
                                  </p:stCondLst>
                                  <p:childTnLst>
                                    <p:set>
                                      <p:cBhvr>
                                        <p:cTn id="45" dur="1" fill="hold">
                                          <p:stCondLst>
                                            <p:cond delay="0"/>
                                          </p:stCondLst>
                                        </p:cTn>
                                        <p:tgtEl>
                                          <p:spTgt spid="59405"/>
                                        </p:tgtEl>
                                        <p:attrNameLst>
                                          <p:attrName>style.visibility</p:attrName>
                                        </p:attrNameLst>
                                      </p:cBhvr>
                                      <p:to>
                                        <p:strVal val="visible"/>
                                      </p:to>
                                    </p:set>
                                    <p:anim calcmode="lin" valueType="num">
                                      <p:cBhvr>
                                        <p:cTn id="46" dur="500" fill="hold"/>
                                        <p:tgtEl>
                                          <p:spTgt spid="59405"/>
                                        </p:tgtEl>
                                        <p:attrNameLst>
                                          <p:attrName>ppt_x</p:attrName>
                                        </p:attrNameLst>
                                      </p:cBhvr>
                                      <p:tavLst>
                                        <p:tav tm="0">
                                          <p:val>
                                            <p:strVal val="#ppt_x-.2"/>
                                          </p:val>
                                        </p:tav>
                                        <p:tav tm="100000">
                                          <p:val>
                                            <p:strVal val="#ppt_x"/>
                                          </p:val>
                                        </p:tav>
                                      </p:tavLst>
                                    </p:anim>
                                    <p:anim calcmode="lin" valueType="num">
                                      <p:cBhvr>
                                        <p:cTn id="47" dur="500" fill="hold"/>
                                        <p:tgtEl>
                                          <p:spTgt spid="59405"/>
                                        </p:tgtEl>
                                        <p:attrNameLst>
                                          <p:attrName>ppt_y</p:attrName>
                                        </p:attrNameLst>
                                      </p:cBhvr>
                                      <p:tavLst>
                                        <p:tav tm="0">
                                          <p:val>
                                            <p:strVal val="#ppt_y"/>
                                          </p:val>
                                        </p:tav>
                                        <p:tav tm="100000">
                                          <p:val>
                                            <p:strVal val="#ppt_y"/>
                                          </p:val>
                                        </p:tav>
                                      </p:tavLst>
                                    </p:anim>
                                    <p:animEffect transition="in" filter="wipe(right)" prLst="gradientSize: 0.1">
                                      <p:cBhvr>
                                        <p:cTn id="48" dur="500"/>
                                        <p:tgtEl>
                                          <p:spTgt spid="59405"/>
                                        </p:tgtEl>
                                      </p:cBhvr>
                                    </p:animEffect>
                                  </p:childTnLst>
                                </p:cTn>
                              </p:par>
                            </p:childTnLst>
                          </p:cTn>
                        </p:par>
                        <p:par>
                          <p:cTn id="49" fill="hold" nodeType="afterGroup">
                            <p:stCondLst>
                              <p:cond delay="4300"/>
                            </p:stCondLst>
                            <p:childTnLst>
                              <p:par>
                                <p:cTn id="50" presetID="29" presetClass="entr" presetSubtype="0" fill="hold" grpId="0" nodeType="afterEffect">
                                  <p:stCondLst>
                                    <p:cond delay="0"/>
                                  </p:stCondLst>
                                  <p:childTnLst>
                                    <p:set>
                                      <p:cBhvr>
                                        <p:cTn id="51" dur="1" fill="hold">
                                          <p:stCondLst>
                                            <p:cond delay="0"/>
                                          </p:stCondLst>
                                        </p:cTn>
                                        <p:tgtEl>
                                          <p:spTgt spid="59406"/>
                                        </p:tgtEl>
                                        <p:attrNameLst>
                                          <p:attrName>style.visibility</p:attrName>
                                        </p:attrNameLst>
                                      </p:cBhvr>
                                      <p:to>
                                        <p:strVal val="visible"/>
                                      </p:to>
                                    </p:set>
                                    <p:anim calcmode="lin" valueType="num">
                                      <p:cBhvr>
                                        <p:cTn id="52" dur="500" fill="hold"/>
                                        <p:tgtEl>
                                          <p:spTgt spid="59406"/>
                                        </p:tgtEl>
                                        <p:attrNameLst>
                                          <p:attrName>ppt_x</p:attrName>
                                        </p:attrNameLst>
                                      </p:cBhvr>
                                      <p:tavLst>
                                        <p:tav tm="0">
                                          <p:val>
                                            <p:strVal val="#ppt_x-.2"/>
                                          </p:val>
                                        </p:tav>
                                        <p:tav tm="100000">
                                          <p:val>
                                            <p:strVal val="#ppt_x"/>
                                          </p:val>
                                        </p:tav>
                                      </p:tavLst>
                                    </p:anim>
                                    <p:anim calcmode="lin" valueType="num">
                                      <p:cBhvr>
                                        <p:cTn id="53" dur="500" fill="hold"/>
                                        <p:tgtEl>
                                          <p:spTgt spid="59406"/>
                                        </p:tgtEl>
                                        <p:attrNameLst>
                                          <p:attrName>ppt_y</p:attrName>
                                        </p:attrNameLst>
                                      </p:cBhvr>
                                      <p:tavLst>
                                        <p:tav tm="0">
                                          <p:val>
                                            <p:strVal val="#ppt_y"/>
                                          </p:val>
                                        </p:tav>
                                        <p:tav tm="100000">
                                          <p:val>
                                            <p:strVal val="#ppt_y"/>
                                          </p:val>
                                        </p:tav>
                                      </p:tavLst>
                                    </p:anim>
                                    <p:animEffect transition="in" filter="wipe(right)" prLst="gradientSize: 0.1">
                                      <p:cBhvr>
                                        <p:cTn id="54" dur="500"/>
                                        <p:tgtEl>
                                          <p:spTgt spid="59406"/>
                                        </p:tgtEl>
                                      </p:cBhvr>
                                    </p:animEffect>
                                  </p:childTnLst>
                                </p:cTn>
                              </p:par>
                            </p:childTnLst>
                          </p:cTn>
                        </p:par>
                        <p:par>
                          <p:cTn id="55" fill="hold" nodeType="afterGroup">
                            <p:stCondLst>
                              <p:cond delay="4800"/>
                            </p:stCondLst>
                            <p:childTnLst>
                              <p:par>
                                <p:cTn id="56" presetID="29" presetClass="entr" presetSubtype="0" fill="hold" grpId="0" nodeType="afterEffect">
                                  <p:stCondLst>
                                    <p:cond delay="0"/>
                                  </p:stCondLst>
                                  <p:childTnLst>
                                    <p:set>
                                      <p:cBhvr>
                                        <p:cTn id="57" dur="1" fill="hold">
                                          <p:stCondLst>
                                            <p:cond delay="0"/>
                                          </p:stCondLst>
                                        </p:cTn>
                                        <p:tgtEl>
                                          <p:spTgt spid="59407"/>
                                        </p:tgtEl>
                                        <p:attrNameLst>
                                          <p:attrName>style.visibility</p:attrName>
                                        </p:attrNameLst>
                                      </p:cBhvr>
                                      <p:to>
                                        <p:strVal val="visible"/>
                                      </p:to>
                                    </p:set>
                                    <p:anim calcmode="lin" valueType="num">
                                      <p:cBhvr>
                                        <p:cTn id="58" dur="500" fill="hold"/>
                                        <p:tgtEl>
                                          <p:spTgt spid="59407"/>
                                        </p:tgtEl>
                                        <p:attrNameLst>
                                          <p:attrName>ppt_x</p:attrName>
                                        </p:attrNameLst>
                                      </p:cBhvr>
                                      <p:tavLst>
                                        <p:tav tm="0">
                                          <p:val>
                                            <p:strVal val="#ppt_x-.2"/>
                                          </p:val>
                                        </p:tav>
                                        <p:tav tm="100000">
                                          <p:val>
                                            <p:strVal val="#ppt_x"/>
                                          </p:val>
                                        </p:tav>
                                      </p:tavLst>
                                    </p:anim>
                                    <p:anim calcmode="lin" valueType="num">
                                      <p:cBhvr>
                                        <p:cTn id="59" dur="500" fill="hold"/>
                                        <p:tgtEl>
                                          <p:spTgt spid="59407"/>
                                        </p:tgtEl>
                                        <p:attrNameLst>
                                          <p:attrName>ppt_y</p:attrName>
                                        </p:attrNameLst>
                                      </p:cBhvr>
                                      <p:tavLst>
                                        <p:tav tm="0">
                                          <p:val>
                                            <p:strVal val="#ppt_y"/>
                                          </p:val>
                                        </p:tav>
                                        <p:tav tm="100000">
                                          <p:val>
                                            <p:strVal val="#ppt_y"/>
                                          </p:val>
                                        </p:tav>
                                      </p:tavLst>
                                    </p:anim>
                                    <p:animEffect transition="in" filter="wipe(right)" prLst="gradientSize: 0.1">
                                      <p:cBhvr>
                                        <p:cTn id="60" dur="500"/>
                                        <p:tgtEl>
                                          <p:spTgt spid="59407"/>
                                        </p:tgtEl>
                                      </p:cBhvr>
                                    </p:animEffect>
                                  </p:childTnLst>
                                </p:cTn>
                              </p:par>
                            </p:childTnLst>
                          </p:cTn>
                        </p:par>
                        <p:par>
                          <p:cTn id="61" fill="hold" nodeType="afterGroup">
                            <p:stCondLst>
                              <p:cond delay="5300"/>
                            </p:stCondLst>
                            <p:childTnLst>
                              <p:par>
                                <p:cTn id="62" presetID="29" presetClass="entr" presetSubtype="0" fill="hold" grpId="0" nodeType="afterEffect">
                                  <p:stCondLst>
                                    <p:cond delay="0"/>
                                  </p:stCondLst>
                                  <p:childTnLst>
                                    <p:set>
                                      <p:cBhvr>
                                        <p:cTn id="63" dur="1" fill="hold">
                                          <p:stCondLst>
                                            <p:cond delay="0"/>
                                          </p:stCondLst>
                                        </p:cTn>
                                        <p:tgtEl>
                                          <p:spTgt spid="59408"/>
                                        </p:tgtEl>
                                        <p:attrNameLst>
                                          <p:attrName>style.visibility</p:attrName>
                                        </p:attrNameLst>
                                      </p:cBhvr>
                                      <p:to>
                                        <p:strVal val="visible"/>
                                      </p:to>
                                    </p:set>
                                    <p:anim calcmode="lin" valueType="num">
                                      <p:cBhvr>
                                        <p:cTn id="64" dur="500" fill="hold"/>
                                        <p:tgtEl>
                                          <p:spTgt spid="59408"/>
                                        </p:tgtEl>
                                        <p:attrNameLst>
                                          <p:attrName>ppt_x</p:attrName>
                                        </p:attrNameLst>
                                      </p:cBhvr>
                                      <p:tavLst>
                                        <p:tav tm="0">
                                          <p:val>
                                            <p:strVal val="#ppt_x-.2"/>
                                          </p:val>
                                        </p:tav>
                                        <p:tav tm="100000">
                                          <p:val>
                                            <p:strVal val="#ppt_x"/>
                                          </p:val>
                                        </p:tav>
                                      </p:tavLst>
                                    </p:anim>
                                    <p:anim calcmode="lin" valueType="num">
                                      <p:cBhvr>
                                        <p:cTn id="65" dur="500" fill="hold"/>
                                        <p:tgtEl>
                                          <p:spTgt spid="59408"/>
                                        </p:tgtEl>
                                        <p:attrNameLst>
                                          <p:attrName>ppt_y</p:attrName>
                                        </p:attrNameLst>
                                      </p:cBhvr>
                                      <p:tavLst>
                                        <p:tav tm="0">
                                          <p:val>
                                            <p:strVal val="#ppt_y"/>
                                          </p:val>
                                        </p:tav>
                                        <p:tav tm="100000">
                                          <p:val>
                                            <p:strVal val="#ppt_y"/>
                                          </p:val>
                                        </p:tav>
                                      </p:tavLst>
                                    </p:anim>
                                    <p:animEffect transition="in" filter="wipe(right)" prLst="gradientSize: 0.1">
                                      <p:cBhvr>
                                        <p:cTn id="66" dur="500"/>
                                        <p:tgtEl>
                                          <p:spTgt spid="59408"/>
                                        </p:tgtEl>
                                      </p:cBhvr>
                                    </p:animEffect>
                                  </p:childTnLst>
                                </p:cTn>
                              </p:par>
                            </p:childTnLst>
                          </p:cTn>
                        </p:par>
                        <p:par>
                          <p:cTn id="67" fill="hold" nodeType="afterGroup">
                            <p:stCondLst>
                              <p:cond delay="5800"/>
                            </p:stCondLst>
                            <p:childTnLst>
                              <p:par>
                                <p:cTn id="68" presetID="29" presetClass="entr" presetSubtype="0" fill="hold" grpId="0" nodeType="afterEffect">
                                  <p:stCondLst>
                                    <p:cond delay="0"/>
                                  </p:stCondLst>
                                  <p:childTnLst>
                                    <p:set>
                                      <p:cBhvr>
                                        <p:cTn id="69" dur="1" fill="hold">
                                          <p:stCondLst>
                                            <p:cond delay="0"/>
                                          </p:stCondLst>
                                        </p:cTn>
                                        <p:tgtEl>
                                          <p:spTgt spid="59409"/>
                                        </p:tgtEl>
                                        <p:attrNameLst>
                                          <p:attrName>style.visibility</p:attrName>
                                        </p:attrNameLst>
                                      </p:cBhvr>
                                      <p:to>
                                        <p:strVal val="visible"/>
                                      </p:to>
                                    </p:set>
                                    <p:anim calcmode="lin" valueType="num">
                                      <p:cBhvr>
                                        <p:cTn id="70" dur="500" fill="hold"/>
                                        <p:tgtEl>
                                          <p:spTgt spid="59409"/>
                                        </p:tgtEl>
                                        <p:attrNameLst>
                                          <p:attrName>ppt_x</p:attrName>
                                        </p:attrNameLst>
                                      </p:cBhvr>
                                      <p:tavLst>
                                        <p:tav tm="0">
                                          <p:val>
                                            <p:strVal val="#ppt_x-.2"/>
                                          </p:val>
                                        </p:tav>
                                        <p:tav tm="100000">
                                          <p:val>
                                            <p:strVal val="#ppt_x"/>
                                          </p:val>
                                        </p:tav>
                                      </p:tavLst>
                                    </p:anim>
                                    <p:anim calcmode="lin" valueType="num">
                                      <p:cBhvr>
                                        <p:cTn id="71" dur="500" fill="hold"/>
                                        <p:tgtEl>
                                          <p:spTgt spid="59409"/>
                                        </p:tgtEl>
                                        <p:attrNameLst>
                                          <p:attrName>ppt_y</p:attrName>
                                        </p:attrNameLst>
                                      </p:cBhvr>
                                      <p:tavLst>
                                        <p:tav tm="0">
                                          <p:val>
                                            <p:strVal val="#ppt_y"/>
                                          </p:val>
                                        </p:tav>
                                        <p:tav tm="100000">
                                          <p:val>
                                            <p:strVal val="#ppt_y"/>
                                          </p:val>
                                        </p:tav>
                                      </p:tavLst>
                                    </p:anim>
                                    <p:animEffect transition="in" filter="wipe(right)" prLst="gradientSize: 0.1">
                                      <p:cBhvr>
                                        <p:cTn id="72" dur="500"/>
                                        <p:tgtEl>
                                          <p:spTgt spid="59409"/>
                                        </p:tgtEl>
                                      </p:cBhvr>
                                    </p:animEffect>
                                  </p:childTnLst>
                                </p:cTn>
                              </p:par>
                            </p:childTnLst>
                          </p:cTn>
                        </p:par>
                        <p:par>
                          <p:cTn id="73" fill="hold" nodeType="afterGroup">
                            <p:stCondLst>
                              <p:cond delay="6300"/>
                            </p:stCondLst>
                            <p:childTnLst>
                              <p:par>
                                <p:cTn id="74" presetID="29" presetClass="entr" presetSubtype="0" fill="hold" grpId="0" nodeType="afterEffect">
                                  <p:stCondLst>
                                    <p:cond delay="0"/>
                                  </p:stCondLst>
                                  <p:childTnLst>
                                    <p:set>
                                      <p:cBhvr>
                                        <p:cTn id="75" dur="1" fill="hold">
                                          <p:stCondLst>
                                            <p:cond delay="0"/>
                                          </p:stCondLst>
                                        </p:cTn>
                                        <p:tgtEl>
                                          <p:spTgt spid="59410"/>
                                        </p:tgtEl>
                                        <p:attrNameLst>
                                          <p:attrName>style.visibility</p:attrName>
                                        </p:attrNameLst>
                                      </p:cBhvr>
                                      <p:to>
                                        <p:strVal val="visible"/>
                                      </p:to>
                                    </p:set>
                                    <p:anim calcmode="lin" valueType="num">
                                      <p:cBhvr>
                                        <p:cTn id="76" dur="500" fill="hold"/>
                                        <p:tgtEl>
                                          <p:spTgt spid="59410"/>
                                        </p:tgtEl>
                                        <p:attrNameLst>
                                          <p:attrName>ppt_x</p:attrName>
                                        </p:attrNameLst>
                                      </p:cBhvr>
                                      <p:tavLst>
                                        <p:tav tm="0">
                                          <p:val>
                                            <p:strVal val="#ppt_x-.2"/>
                                          </p:val>
                                        </p:tav>
                                        <p:tav tm="100000">
                                          <p:val>
                                            <p:strVal val="#ppt_x"/>
                                          </p:val>
                                        </p:tav>
                                      </p:tavLst>
                                    </p:anim>
                                    <p:anim calcmode="lin" valueType="num">
                                      <p:cBhvr>
                                        <p:cTn id="77" dur="500" fill="hold"/>
                                        <p:tgtEl>
                                          <p:spTgt spid="59410"/>
                                        </p:tgtEl>
                                        <p:attrNameLst>
                                          <p:attrName>ppt_y</p:attrName>
                                        </p:attrNameLst>
                                      </p:cBhvr>
                                      <p:tavLst>
                                        <p:tav tm="0">
                                          <p:val>
                                            <p:strVal val="#ppt_y"/>
                                          </p:val>
                                        </p:tav>
                                        <p:tav tm="100000">
                                          <p:val>
                                            <p:strVal val="#ppt_y"/>
                                          </p:val>
                                        </p:tav>
                                      </p:tavLst>
                                    </p:anim>
                                    <p:animEffect transition="in" filter="wipe(right)" prLst="gradientSize: 0.1">
                                      <p:cBhvr>
                                        <p:cTn id="78" dur="500"/>
                                        <p:tgtEl>
                                          <p:spTgt spid="59410"/>
                                        </p:tgtEl>
                                      </p:cBhvr>
                                    </p:animEffect>
                                  </p:childTnLst>
                                </p:cTn>
                              </p:par>
                            </p:childTnLst>
                          </p:cTn>
                        </p:par>
                        <p:par>
                          <p:cTn id="79" fill="hold" nodeType="afterGroup">
                            <p:stCondLst>
                              <p:cond delay="6800"/>
                            </p:stCondLst>
                            <p:childTnLst>
                              <p:par>
                                <p:cTn id="80" presetID="29" presetClass="entr" presetSubtype="0" fill="hold" grpId="0" nodeType="afterEffect">
                                  <p:stCondLst>
                                    <p:cond delay="0"/>
                                  </p:stCondLst>
                                  <p:childTnLst>
                                    <p:set>
                                      <p:cBhvr>
                                        <p:cTn id="81" dur="1" fill="hold">
                                          <p:stCondLst>
                                            <p:cond delay="0"/>
                                          </p:stCondLst>
                                        </p:cTn>
                                        <p:tgtEl>
                                          <p:spTgt spid="59411"/>
                                        </p:tgtEl>
                                        <p:attrNameLst>
                                          <p:attrName>style.visibility</p:attrName>
                                        </p:attrNameLst>
                                      </p:cBhvr>
                                      <p:to>
                                        <p:strVal val="visible"/>
                                      </p:to>
                                    </p:set>
                                    <p:anim calcmode="lin" valueType="num">
                                      <p:cBhvr>
                                        <p:cTn id="82" dur="500" fill="hold"/>
                                        <p:tgtEl>
                                          <p:spTgt spid="59411"/>
                                        </p:tgtEl>
                                        <p:attrNameLst>
                                          <p:attrName>ppt_x</p:attrName>
                                        </p:attrNameLst>
                                      </p:cBhvr>
                                      <p:tavLst>
                                        <p:tav tm="0">
                                          <p:val>
                                            <p:strVal val="#ppt_x-.2"/>
                                          </p:val>
                                        </p:tav>
                                        <p:tav tm="100000">
                                          <p:val>
                                            <p:strVal val="#ppt_x"/>
                                          </p:val>
                                        </p:tav>
                                      </p:tavLst>
                                    </p:anim>
                                    <p:anim calcmode="lin" valueType="num">
                                      <p:cBhvr>
                                        <p:cTn id="83" dur="500" fill="hold"/>
                                        <p:tgtEl>
                                          <p:spTgt spid="59411"/>
                                        </p:tgtEl>
                                        <p:attrNameLst>
                                          <p:attrName>ppt_y</p:attrName>
                                        </p:attrNameLst>
                                      </p:cBhvr>
                                      <p:tavLst>
                                        <p:tav tm="0">
                                          <p:val>
                                            <p:strVal val="#ppt_y"/>
                                          </p:val>
                                        </p:tav>
                                        <p:tav tm="100000">
                                          <p:val>
                                            <p:strVal val="#ppt_y"/>
                                          </p:val>
                                        </p:tav>
                                      </p:tavLst>
                                    </p:anim>
                                    <p:animEffect transition="in" filter="wipe(right)" prLst="gradientSize: 0.1">
                                      <p:cBhvr>
                                        <p:cTn id="84" dur="500"/>
                                        <p:tgtEl>
                                          <p:spTgt spid="59411"/>
                                        </p:tgtEl>
                                      </p:cBhvr>
                                    </p:animEffect>
                                  </p:childTnLst>
                                </p:cTn>
                              </p:par>
                            </p:childTnLst>
                          </p:cTn>
                        </p:par>
                        <p:par>
                          <p:cTn id="85" fill="hold" nodeType="afterGroup">
                            <p:stCondLst>
                              <p:cond delay="7300"/>
                            </p:stCondLst>
                            <p:childTnLst>
                              <p:par>
                                <p:cTn id="86" presetID="29" presetClass="entr" presetSubtype="0" fill="hold" grpId="0" nodeType="afterEffect">
                                  <p:stCondLst>
                                    <p:cond delay="0"/>
                                  </p:stCondLst>
                                  <p:childTnLst>
                                    <p:set>
                                      <p:cBhvr>
                                        <p:cTn id="87" dur="1" fill="hold">
                                          <p:stCondLst>
                                            <p:cond delay="0"/>
                                          </p:stCondLst>
                                        </p:cTn>
                                        <p:tgtEl>
                                          <p:spTgt spid="59412"/>
                                        </p:tgtEl>
                                        <p:attrNameLst>
                                          <p:attrName>style.visibility</p:attrName>
                                        </p:attrNameLst>
                                      </p:cBhvr>
                                      <p:to>
                                        <p:strVal val="visible"/>
                                      </p:to>
                                    </p:set>
                                    <p:anim calcmode="lin" valueType="num">
                                      <p:cBhvr>
                                        <p:cTn id="88" dur="500" fill="hold"/>
                                        <p:tgtEl>
                                          <p:spTgt spid="59412"/>
                                        </p:tgtEl>
                                        <p:attrNameLst>
                                          <p:attrName>ppt_x</p:attrName>
                                        </p:attrNameLst>
                                      </p:cBhvr>
                                      <p:tavLst>
                                        <p:tav tm="0">
                                          <p:val>
                                            <p:strVal val="#ppt_x-.2"/>
                                          </p:val>
                                        </p:tav>
                                        <p:tav tm="100000">
                                          <p:val>
                                            <p:strVal val="#ppt_x"/>
                                          </p:val>
                                        </p:tav>
                                      </p:tavLst>
                                    </p:anim>
                                    <p:anim calcmode="lin" valueType="num">
                                      <p:cBhvr>
                                        <p:cTn id="89" dur="500" fill="hold"/>
                                        <p:tgtEl>
                                          <p:spTgt spid="59412"/>
                                        </p:tgtEl>
                                        <p:attrNameLst>
                                          <p:attrName>ppt_y</p:attrName>
                                        </p:attrNameLst>
                                      </p:cBhvr>
                                      <p:tavLst>
                                        <p:tav tm="0">
                                          <p:val>
                                            <p:strVal val="#ppt_y"/>
                                          </p:val>
                                        </p:tav>
                                        <p:tav tm="100000">
                                          <p:val>
                                            <p:strVal val="#ppt_y"/>
                                          </p:val>
                                        </p:tav>
                                      </p:tavLst>
                                    </p:anim>
                                    <p:animEffect transition="in" filter="wipe(right)" prLst="gradientSize: 0.1">
                                      <p:cBhvr>
                                        <p:cTn id="90" dur="500"/>
                                        <p:tgtEl>
                                          <p:spTgt spid="59412"/>
                                        </p:tgtEl>
                                      </p:cBhvr>
                                    </p:animEffect>
                                  </p:childTnLst>
                                </p:cTn>
                              </p:par>
                            </p:childTnLst>
                          </p:cTn>
                        </p:par>
                        <p:par>
                          <p:cTn id="91" fill="hold" nodeType="afterGroup">
                            <p:stCondLst>
                              <p:cond delay="7800"/>
                            </p:stCondLst>
                            <p:childTnLst>
                              <p:par>
                                <p:cTn id="92" presetID="29" presetClass="entr" presetSubtype="0" fill="hold" grpId="0" nodeType="afterEffect">
                                  <p:stCondLst>
                                    <p:cond delay="0"/>
                                  </p:stCondLst>
                                  <p:childTnLst>
                                    <p:set>
                                      <p:cBhvr>
                                        <p:cTn id="93" dur="1" fill="hold">
                                          <p:stCondLst>
                                            <p:cond delay="0"/>
                                          </p:stCondLst>
                                        </p:cTn>
                                        <p:tgtEl>
                                          <p:spTgt spid="59413"/>
                                        </p:tgtEl>
                                        <p:attrNameLst>
                                          <p:attrName>style.visibility</p:attrName>
                                        </p:attrNameLst>
                                      </p:cBhvr>
                                      <p:to>
                                        <p:strVal val="visible"/>
                                      </p:to>
                                    </p:set>
                                    <p:anim calcmode="lin" valueType="num">
                                      <p:cBhvr>
                                        <p:cTn id="94" dur="500" fill="hold"/>
                                        <p:tgtEl>
                                          <p:spTgt spid="59413"/>
                                        </p:tgtEl>
                                        <p:attrNameLst>
                                          <p:attrName>ppt_x</p:attrName>
                                        </p:attrNameLst>
                                      </p:cBhvr>
                                      <p:tavLst>
                                        <p:tav tm="0">
                                          <p:val>
                                            <p:strVal val="#ppt_x-.2"/>
                                          </p:val>
                                        </p:tav>
                                        <p:tav tm="100000">
                                          <p:val>
                                            <p:strVal val="#ppt_x"/>
                                          </p:val>
                                        </p:tav>
                                      </p:tavLst>
                                    </p:anim>
                                    <p:anim calcmode="lin" valueType="num">
                                      <p:cBhvr>
                                        <p:cTn id="95" dur="500" fill="hold"/>
                                        <p:tgtEl>
                                          <p:spTgt spid="59413"/>
                                        </p:tgtEl>
                                        <p:attrNameLst>
                                          <p:attrName>ppt_y</p:attrName>
                                        </p:attrNameLst>
                                      </p:cBhvr>
                                      <p:tavLst>
                                        <p:tav tm="0">
                                          <p:val>
                                            <p:strVal val="#ppt_y"/>
                                          </p:val>
                                        </p:tav>
                                        <p:tav tm="100000">
                                          <p:val>
                                            <p:strVal val="#ppt_y"/>
                                          </p:val>
                                        </p:tav>
                                      </p:tavLst>
                                    </p:anim>
                                    <p:animEffect transition="in" filter="wipe(right)" prLst="gradientSize: 0.1">
                                      <p:cBhvr>
                                        <p:cTn id="96" dur="500"/>
                                        <p:tgtEl>
                                          <p:spTgt spid="59413"/>
                                        </p:tgtEl>
                                      </p:cBhvr>
                                    </p:animEffect>
                                  </p:childTnLst>
                                </p:cTn>
                              </p:par>
                            </p:childTnLst>
                          </p:cTn>
                        </p:par>
                        <p:par>
                          <p:cTn id="97" fill="hold" nodeType="afterGroup">
                            <p:stCondLst>
                              <p:cond delay="8300"/>
                            </p:stCondLst>
                            <p:childTnLst>
                              <p:par>
                                <p:cTn id="98" presetID="29" presetClass="entr" presetSubtype="0" fill="hold" grpId="0" nodeType="afterEffect">
                                  <p:stCondLst>
                                    <p:cond delay="0"/>
                                  </p:stCondLst>
                                  <p:childTnLst>
                                    <p:set>
                                      <p:cBhvr>
                                        <p:cTn id="99" dur="1" fill="hold">
                                          <p:stCondLst>
                                            <p:cond delay="0"/>
                                          </p:stCondLst>
                                        </p:cTn>
                                        <p:tgtEl>
                                          <p:spTgt spid="59414"/>
                                        </p:tgtEl>
                                        <p:attrNameLst>
                                          <p:attrName>style.visibility</p:attrName>
                                        </p:attrNameLst>
                                      </p:cBhvr>
                                      <p:to>
                                        <p:strVal val="visible"/>
                                      </p:to>
                                    </p:set>
                                    <p:anim calcmode="lin" valueType="num">
                                      <p:cBhvr>
                                        <p:cTn id="100" dur="500" fill="hold"/>
                                        <p:tgtEl>
                                          <p:spTgt spid="59414"/>
                                        </p:tgtEl>
                                        <p:attrNameLst>
                                          <p:attrName>ppt_x</p:attrName>
                                        </p:attrNameLst>
                                      </p:cBhvr>
                                      <p:tavLst>
                                        <p:tav tm="0">
                                          <p:val>
                                            <p:strVal val="#ppt_x-.2"/>
                                          </p:val>
                                        </p:tav>
                                        <p:tav tm="100000">
                                          <p:val>
                                            <p:strVal val="#ppt_x"/>
                                          </p:val>
                                        </p:tav>
                                      </p:tavLst>
                                    </p:anim>
                                    <p:anim calcmode="lin" valueType="num">
                                      <p:cBhvr>
                                        <p:cTn id="101" dur="500" fill="hold"/>
                                        <p:tgtEl>
                                          <p:spTgt spid="59414"/>
                                        </p:tgtEl>
                                        <p:attrNameLst>
                                          <p:attrName>ppt_y</p:attrName>
                                        </p:attrNameLst>
                                      </p:cBhvr>
                                      <p:tavLst>
                                        <p:tav tm="0">
                                          <p:val>
                                            <p:strVal val="#ppt_y"/>
                                          </p:val>
                                        </p:tav>
                                        <p:tav tm="100000">
                                          <p:val>
                                            <p:strVal val="#ppt_y"/>
                                          </p:val>
                                        </p:tav>
                                      </p:tavLst>
                                    </p:anim>
                                    <p:animEffect transition="in" filter="wipe(right)" prLst="gradientSize: 0.1">
                                      <p:cBhvr>
                                        <p:cTn id="102" dur="500"/>
                                        <p:tgtEl>
                                          <p:spTgt spid="59414"/>
                                        </p:tgtEl>
                                      </p:cBhvr>
                                    </p:animEffect>
                                  </p:childTnLst>
                                </p:cTn>
                              </p:par>
                            </p:childTnLst>
                          </p:cTn>
                        </p:par>
                        <p:par>
                          <p:cTn id="103" fill="hold" nodeType="afterGroup">
                            <p:stCondLst>
                              <p:cond delay="8800"/>
                            </p:stCondLst>
                            <p:childTnLst>
                              <p:par>
                                <p:cTn id="104" presetID="29" presetClass="entr" presetSubtype="0" fill="hold" grpId="0" nodeType="afterEffect">
                                  <p:stCondLst>
                                    <p:cond delay="0"/>
                                  </p:stCondLst>
                                  <p:childTnLst>
                                    <p:set>
                                      <p:cBhvr>
                                        <p:cTn id="105" dur="1" fill="hold">
                                          <p:stCondLst>
                                            <p:cond delay="0"/>
                                          </p:stCondLst>
                                        </p:cTn>
                                        <p:tgtEl>
                                          <p:spTgt spid="59415"/>
                                        </p:tgtEl>
                                        <p:attrNameLst>
                                          <p:attrName>style.visibility</p:attrName>
                                        </p:attrNameLst>
                                      </p:cBhvr>
                                      <p:to>
                                        <p:strVal val="visible"/>
                                      </p:to>
                                    </p:set>
                                    <p:anim calcmode="lin" valueType="num">
                                      <p:cBhvr>
                                        <p:cTn id="106" dur="500" fill="hold"/>
                                        <p:tgtEl>
                                          <p:spTgt spid="59415"/>
                                        </p:tgtEl>
                                        <p:attrNameLst>
                                          <p:attrName>ppt_x</p:attrName>
                                        </p:attrNameLst>
                                      </p:cBhvr>
                                      <p:tavLst>
                                        <p:tav tm="0">
                                          <p:val>
                                            <p:strVal val="#ppt_x-.2"/>
                                          </p:val>
                                        </p:tav>
                                        <p:tav tm="100000">
                                          <p:val>
                                            <p:strVal val="#ppt_x"/>
                                          </p:val>
                                        </p:tav>
                                      </p:tavLst>
                                    </p:anim>
                                    <p:anim calcmode="lin" valueType="num">
                                      <p:cBhvr>
                                        <p:cTn id="107" dur="500" fill="hold"/>
                                        <p:tgtEl>
                                          <p:spTgt spid="59415"/>
                                        </p:tgtEl>
                                        <p:attrNameLst>
                                          <p:attrName>ppt_y</p:attrName>
                                        </p:attrNameLst>
                                      </p:cBhvr>
                                      <p:tavLst>
                                        <p:tav tm="0">
                                          <p:val>
                                            <p:strVal val="#ppt_y"/>
                                          </p:val>
                                        </p:tav>
                                        <p:tav tm="100000">
                                          <p:val>
                                            <p:strVal val="#ppt_y"/>
                                          </p:val>
                                        </p:tav>
                                      </p:tavLst>
                                    </p:anim>
                                    <p:animEffect transition="in" filter="wipe(right)" prLst="gradientSize: 0.1">
                                      <p:cBhvr>
                                        <p:cTn id="108" dur="500"/>
                                        <p:tgtEl>
                                          <p:spTgt spid="59415"/>
                                        </p:tgtEl>
                                      </p:cBhvr>
                                    </p:animEffect>
                                  </p:childTnLst>
                                </p:cTn>
                              </p:par>
                            </p:childTnLst>
                          </p:cTn>
                        </p:par>
                        <p:par>
                          <p:cTn id="109" fill="hold" nodeType="afterGroup">
                            <p:stCondLst>
                              <p:cond delay="9300"/>
                            </p:stCondLst>
                            <p:childTnLst>
                              <p:par>
                                <p:cTn id="110" presetID="29" presetClass="entr" presetSubtype="0" fill="hold" grpId="0" nodeType="afterEffect">
                                  <p:stCondLst>
                                    <p:cond delay="0"/>
                                  </p:stCondLst>
                                  <p:childTnLst>
                                    <p:set>
                                      <p:cBhvr>
                                        <p:cTn id="111" dur="1" fill="hold">
                                          <p:stCondLst>
                                            <p:cond delay="0"/>
                                          </p:stCondLst>
                                        </p:cTn>
                                        <p:tgtEl>
                                          <p:spTgt spid="59416"/>
                                        </p:tgtEl>
                                        <p:attrNameLst>
                                          <p:attrName>style.visibility</p:attrName>
                                        </p:attrNameLst>
                                      </p:cBhvr>
                                      <p:to>
                                        <p:strVal val="visible"/>
                                      </p:to>
                                    </p:set>
                                    <p:anim calcmode="lin" valueType="num">
                                      <p:cBhvr>
                                        <p:cTn id="112" dur="500" fill="hold"/>
                                        <p:tgtEl>
                                          <p:spTgt spid="59416"/>
                                        </p:tgtEl>
                                        <p:attrNameLst>
                                          <p:attrName>ppt_x</p:attrName>
                                        </p:attrNameLst>
                                      </p:cBhvr>
                                      <p:tavLst>
                                        <p:tav tm="0">
                                          <p:val>
                                            <p:strVal val="#ppt_x-.2"/>
                                          </p:val>
                                        </p:tav>
                                        <p:tav tm="100000">
                                          <p:val>
                                            <p:strVal val="#ppt_x"/>
                                          </p:val>
                                        </p:tav>
                                      </p:tavLst>
                                    </p:anim>
                                    <p:anim calcmode="lin" valueType="num">
                                      <p:cBhvr>
                                        <p:cTn id="113" dur="500" fill="hold"/>
                                        <p:tgtEl>
                                          <p:spTgt spid="59416"/>
                                        </p:tgtEl>
                                        <p:attrNameLst>
                                          <p:attrName>ppt_y</p:attrName>
                                        </p:attrNameLst>
                                      </p:cBhvr>
                                      <p:tavLst>
                                        <p:tav tm="0">
                                          <p:val>
                                            <p:strVal val="#ppt_y"/>
                                          </p:val>
                                        </p:tav>
                                        <p:tav tm="100000">
                                          <p:val>
                                            <p:strVal val="#ppt_y"/>
                                          </p:val>
                                        </p:tav>
                                      </p:tavLst>
                                    </p:anim>
                                    <p:animEffect transition="in" filter="wipe(right)" prLst="gradientSize: 0.1">
                                      <p:cBhvr>
                                        <p:cTn id="114" dur="500"/>
                                        <p:tgtEl>
                                          <p:spTgt spid="59416"/>
                                        </p:tgtEl>
                                      </p:cBhvr>
                                    </p:animEffect>
                                  </p:childTnLst>
                                </p:cTn>
                              </p:par>
                              <p:par>
                                <p:cTn id="115" presetID="54" presetClass="entr" presetSubtype="0" accel="100000" fill="hold" nodeType="withEffect">
                                  <p:stCondLst>
                                    <p:cond delay="0"/>
                                  </p:stCondLst>
                                  <p:childTnLst>
                                    <p:set>
                                      <p:cBhvr>
                                        <p:cTn id="116" dur="1" fill="hold">
                                          <p:stCondLst>
                                            <p:cond delay="0"/>
                                          </p:stCondLst>
                                        </p:cTn>
                                        <p:tgtEl>
                                          <p:spTgt spid="59417"/>
                                        </p:tgtEl>
                                        <p:attrNameLst>
                                          <p:attrName>style.visibility</p:attrName>
                                        </p:attrNameLst>
                                      </p:cBhvr>
                                      <p:to>
                                        <p:strVal val="visible"/>
                                      </p:to>
                                    </p:set>
                                    <p:anim calcmode="lin" valueType="num">
                                      <p:cBhvr>
                                        <p:cTn id="117" dur="500" fill="hold"/>
                                        <p:tgtEl>
                                          <p:spTgt spid="59417"/>
                                        </p:tgtEl>
                                        <p:attrNameLst>
                                          <p:attrName>ppt_w</p:attrName>
                                        </p:attrNameLst>
                                      </p:cBhvr>
                                      <p:tavLst>
                                        <p:tav tm="0">
                                          <p:val>
                                            <p:strVal val="#ppt_w*0.05"/>
                                          </p:val>
                                        </p:tav>
                                        <p:tav tm="100000">
                                          <p:val>
                                            <p:strVal val="#ppt_w"/>
                                          </p:val>
                                        </p:tav>
                                      </p:tavLst>
                                    </p:anim>
                                    <p:anim calcmode="lin" valueType="num">
                                      <p:cBhvr>
                                        <p:cTn id="118" dur="500" fill="hold"/>
                                        <p:tgtEl>
                                          <p:spTgt spid="59417"/>
                                        </p:tgtEl>
                                        <p:attrNameLst>
                                          <p:attrName>ppt_h</p:attrName>
                                        </p:attrNameLst>
                                      </p:cBhvr>
                                      <p:tavLst>
                                        <p:tav tm="0">
                                          <p:val>
                                            <p:strVal val="#ppt_h"/>
                                          </p:val>
                                        </p:tav>
                                        <p:tav tm="100000">
                                          <p:val>
                                            <p:strVal val="#ppt_h"/>
                                          </p:val>
                                        </p:tav>
                                      </p:tavLst>
                                    </p:anim>
                                    <p:anim calcmode="lin" valueType="num">
                                      <p:cBhvr>
                                        <p:cTn id="119" dur="500" fill="hold"/>
                                        <p:tgtEl>
                                          <p:spTgt spid="59417"/>
                                        </p:tgtEl>
                                        <p:attrNameLst>
                                          <p:attrName>ppt_x</p:attrName>
                                        </p:attrNameLst>
                                      </p:cBhvr>
                                      <p:tavLst>
                                        <p:tav tm="0">
                                          <p:val>
                                            <p:strVal val="#ppt_x-.2"/>
                                          </p:val>
                                        </p:tav>
                                        <p:tav tm="100000">
                                          <p:val>
                                            <p:strVal val="#ppt_x"/>
                                          </p:val>
                                        </p:tav>
                                      </p:tavLst>
                                    </p:anim>
                                    <p:anim calcmode="lin" valueType="num">
                                      <p:cBhvr>
                                        <p:cTn id="120" dur="500" fill="hold"/>
                                        <p:tgtEl>
                                          <p:spTgt spid="59417"/>
                                        </p:tgtEl>
                                        <p:attrNameLst>
                                          <p:attrName>ppt_y</p:attrName>
                                        </p:attrNameLst>
                                      </p:cBhvr>
                                      <p:tavLst>
                                        <p:tav tm="0">
                                          <p:val>
                                            <p:strVal val="#ppt_y"/>
                                          </p:val>
                                        </p:tav>
                                        <p:tav tm="100000">
                                          <p:val>
                                            <p:strVal val="#ppt_y"/>
                                          </p:val>
                                        </p:tav>
                                      </p:tavLst>
                                    </p:anim>
                                    <p:animEffect transition="in" filter="fade">
                                      <p:cBhvr>
                                        <p:cTn id="121" dur="500"/>
                                        <p:tgtEl>
                                          <p:spTgt spid="59417"/>
                                        </p:tgtEl>
                                      </p:cBhvr>
                                    </p:animEffect>
                                  </p:childTnLst>
                                </p:cTn>
                              </p:par>
                            </p:childTnLst>
                          </p:cTn>
                        </p:par>
                        <p:par>
                          <p:cTn id="122" fill="hold">
                            <p:stCondLst>
                              <p:cond delay="9800"/>
                            </p:stCondLst>
                            <p:childTnLst>
                              <p:par>
                                <p:cTn id="123" presetID="42" presetClass="entr" presetSubtype="0" fill="hold" grpId="0" nodeType="after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fade">
                                      <p:cBhvr>
                                        <p:cTn id="125" dur="1000"/>
                                        <p:tgtEl>
                                          <p:spTgt spid="22"/>
                                        </p:tgtEl>
                                      </p:cBhvr>
                                    </p:animEffect>
                                    <p:anim calcmode="lin" valueType="num">
                                      <p:cBhvr>
                                        <p:cTn id="126" dur="1000" fill="hold"/>
                                        <p:tgtEl>
                                          <p:spTgt spid="22"/>
                                        </p:tgtEl>
                                        <p:attrNameLst>
                                          <p:attrName>ppt_x</p:attrName>
                                        </p:attrNameLst>
                                      </p:cBhvr>
                                      <p:tavLst>
                                        <p:tav tm="0">
                                          <p:val>
                                            <p:strVal val="#ppt_x"/>
                                          </p:val>
                                        </p:tav>
                                        <p:tav tm="100000">
                                          <p:val>
                                            <p:strVal val="#ppt_x"/>
                                          </p:val>
                                        </p:tav>
                                      </p:tavLst>
                                    </p:anim>
                                    <p:anim calcmode="lin" valueType="num">
                                      <p:cBhvr>
                                        <p:cTn id="1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3" grpId="0"/>
      <p:bldP spid="59404" grpId="0"/>
      <p:bldP spid="59405" grpId="0"/>
      <p:bldP spid="59406" grpId="0"/>
      <p:bldP spid="59407" grpId="0" animBg="1"/>
      <p:bldP spid="59408" grpId="0"/>
      <p:bldP spid="59409" grpId="0"/>
      <p:bldP spid="59410" grpId="0" animBg="1"/>
      <p:bldP spid="59411" grpId="0"/>
      <p:bldP spid="59412" grpId="0"/>
      <p:bldP spid="59413" grpId="0" animBg="1"/>
      <p:bldP spid="59414" grpId="0"/>
      <p:bldP spid="59415" grpId="0"/>
      <p:bldP spid="59416"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6" name="AutoShape 6"/>
          <p:cNvSpPr>
            <a:spLocks noChangeArrowheads="1"/>
          </p:cNvSpPr>
          <p:nvPr/>
        </p:nvSpPr>
        <p:spPr bwMode="auto">
          <a:xfrm rot="5400000">
            <a:off x="1955006" y="2042319"/>
            <a:ext cx="3529013" cy="3527425"/>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noFill/>
          <a:ln w="254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71687" name="组合 33"/>
          <p:cNvGrpSpPr>
            <a:grpSpLocks/>
          </p:cNvGrpSpPr>
          <p:nvPr/>
        </p:nvGrpSpPr>
        <p:grpSpPr bwMode="auto">
          <a:xfrm>
            <a:off x="3340100" y="1557338"/>
            <a:ext cx="755650" cy="809625"/>
            <a:chOff x="1749531" y="3647927"/>
            <a:chExt cx="1987536" cy="2132766"/>
          </a:xfrm>
        </p:grpSpPr>
        <p:sp>
          <p:nvSpPr>
            <p:cNvPr id="3" name="椭圆 34"/>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4000">
                <a:solidFill>
                  <a:srgbClr val="FFFFFF"/>
                </a:solidFill>
                <a:latin typeface="Impact" pitchFamily="34" charset="0"/>
                <a:ea typeface="方正超粗黑简体" pitchFamily="65" charset="-122"/>
              </a:endParaRPr>
            </a:p>
          </p:txBody>
        </p:sp>
        <p:sp>
          <p:nvSpPr>
            <p:cNvPr id="4" name="椭圆 35"/>
            <p:cNvSpPr/>
            <p:nvPr/>
          </p:nvSpPr>
          <p:spPr>
            <a:xfrm>
              <a:off x="1911556" y="3810650"/>
              <a:ext cx="1542822" cy="1542820"/>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椭圆 36"/>
            <p:cNvSpPr/>
            <p:nvPr/>
          </p:nvSpPr>
          <p:spPr>
            <a:xfrm>
              <a:off x="1890879" y="3789973"/>
              <a:ext cx="1584176" cy="1584174"/>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sz="4000" dirty="0">
                <a:solidFill>
                  <a:srgbClr val="0087CF"/>
                </a:solidFill>
                <a:latin typeface="+mj-lt"/>
                <a:ea typeface="方正超粗黑简体" panose="03000509000000000000" pitchFamily="65" charset="-122"/>
              </a:endParaRPr>
            </a:p>
          </p:txBody>
        </p:sp>
        <p:sp>
          <p:nvSpPr>
            <p:cNvPr id="71697" name="矩形 37"/>
            <p:cNvSpPr>
              <a:spLocks noChangeArrowheads="1"/>
            </p:cNvSpPr>
            <p:nvPr/>
          </p:nvSpPr>
          <p:spPr bwMode="auto">
            <a:xfrm>
              <a:off x="2425961" y="4091208"/>
              <a:ext cx="509411" cy="168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3600" b="1">
                <a:solidFill>
                  <a:srgbClr val="CA0098"/>
                </a:solidFill>
                <a:latin typeface="微软雅黑" pitchFamily="34" charset="-122"/>
                <a:ea typeface="微软雅黑" pitchFamily="34" charset="-122"/>
              </a:endParaRPr>
            </a:p>
          </p:txBody>
        </p:sp>
      </p:grpSp>
      <p:grpSp>
        <p:nvGrpSpPr>
          <p:cNvPr id="71698" name="组合 33"/>
          <p:cNvGrpSpPr>
            <a:grpSpLocks/>
          </p:cNvGrpSpPr>
          <p:nvPr/>
        </p:nvGrpSpPr>
        <p:grpSpPr bwMode="auto">
          <a:xfrm>
            <a:off x="4564063" y="2116138"/>
            <a:ext cx="755650" cy="809625"/>
            <a:chOff x="1749531" y="3647927"/>
            <a:chExt cx="1987536" cy="2132766"/>
          </a:xfrm>
        </p:grpSpPr>
        <p:sp>
          <p:nvSpPr>
            <p:cNvPr id="9" name="椭圆 34"/>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4000">
                <a:solidFill>
                  <a:srgbClr val="FFFFFF"/>
                </a:solidFill>
                <a:latin typeface="Impact" pitchFamily="34" charset="0"/>
                <a:ea typeface="方正超粗黑简体" pitchFamily="65" charset="-122"/>
              </a:endParaRPr>
            </a:p>
          </p:txBody>
        </p:sp>
        <p:sp>
          <p:nvSpPr>
            <p:cNvPr id="10" name="椭圆 35"/>
            <p:cNvSpPr/>
            <p:nvPr/>
          </p:nvSpPr>
          <p:spPr>
            <a:xfrm>
              <a:off x="1911556" y="3810650"/>
              <a:ext cx="1542822" cy="1542820"/>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椭圆 36"/>
            <p:cNvSpPr/>
            <p:nvPr/>
          </p:nvSpPr>
          <p:spPr>
            <a:xfrm>
              <a:off x="1890879" y="3789973"/>
              <a:ext cx="1584176" cy="1584174"/>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sz="4000" dirty="0">
                <a:solidFill>
                  <a:srgbClr val="0087CF"/>
                </a:solidFill>
                <a:latin typeface="+mj-lt"/>
                <a:ea typeface="方正超粗黑简体" panose="03000509000000000000" pitchFamily="65" charset="-122"/>
              </a:endParaRPr>
            </a:p>
          </p:txBody>
        </p:sp>
        <p:sp>
          <p:nvSpPr>
            <p:cNvPr id="71708" name="矩形 37"/>
            <p:cNvSpPr>
              <a:spLocks noChangeArrowheads="1"/>
            </p:cNvSpPr>
            <p:nvPr/>
          </p:nvSpPr>
          <p:spPr bwMode="auto">
            <a:xfrm>
              <a:off x="2425961" y="4091208"/>
              <a:ext cx="509411" cy="168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3600" b="1">
                <a:solidFill>
                  <a:srgbClr val="CA0098"/>
                </a:solidFill>
                <a:latin typeface="微软雅黑" pitchFamily="34" charset="-122"/>
                <a:ea typeface="微软雅黑" pitchFamily="34" charset="-122"/>
              </a:endParaRPr>
            </a:p>
          </p:txBody>
        </p:sp>
      </p:grpSp>
      <p:grpSp>
        <p:nvGrpSpPr>
          <p:cNvPr id="71709" name="组合 33"/>
          <p:cNvGrpSpPr>
            <a:grpSpLocks/>
          </p:cNvGrpSpPr>
          <p:nvPr/>
        </p:nvGrpSpPr>
        <p:grpSpPr bwMode="auto">
          <a:xfrm>
            <a:off x="5140325" y="2979738"/>
            <a:ext cx="755650" cy="809625"/>
            <a:chOff x="1749531" y="3647927"/>
            <a:chExt cx="1987536" cy="2132766"/>
          </a:xfrm>
        </p:grpSpPr>
        <p:sp>
          <p:nvSpPr>
            <p:cNvPr id="12" name="椭圆 34"/>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4000">
                <a:solidFill>
                  <a:srgbClr val="FFFFFF"/>
                </a:solidFill>
                <a:latin typeface="Impact" pitchFamily="34" charset="0"/>
                <a:ea typeface="方正超粗黑简体" pitchFamily="65" charset="-122"/>
              </a:endParaRPr>
            </a:p>
          </p:txBody>
        </p:sp>
        <p:sp>
          <p:nvSpPr>
            <p:cNvPr id="13" name="椭圆 35"/>
            <p:cNvSpPr/>
            <p:nvPr/>
          </p:nvSpPr>
          <p:spPr>
            <a:xfrm>
              <a:off x="1911556" y="3810650"/>
              <a:ext cx="1542822" cy="1542820"/>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椭圆 36"/>
            <p:cNvSpPr/>
            <p:nvPr/>
          </p:nvSpPr>
          <p:spPr>
            <a:xfrm>
              <a:off x="1890879" y="3789973"/>
              <a:ext cx="1584176" cy="1584174"/>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sz="4000" dirty="0">
                <a:solidFill>
                  <a:srgbClr val="0087CF"/>
                </a:solidFill>
                <a:latin typeface="+mj-lt"/>
                <a:ea typeface="方正超粗黑简体" panose="03000509000000000000" pitchFamily="65" charset="-122"/>
              </a:endParaRPr>
            </a:p>
          </p:txBody>
        </p:sp>
        <p:sp>
          <p:nvSpPr>
            <p:cNvPr id="71719" name="矩形 37"/>
            <p:cNvSpPr>
              <a:spLocks noChangeArrowheads="1"/>
            </p:cNvSpPr>
            <p:nvPr/>
          </p:nvSpPr>
          <p:spPr bwMode="auto">
            <a:xfrm>
              <a:off x="2425961" y="4091208"/>
              <a:ext cx="509411" cy="168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3600" b="1">
                <a:solidFill>
                  <a:srgbClr val="CA0098"/>
                </a:solidFill>
                <a:latin typeface="微软雅黑" pitchFamily="34" charset="-122"/>
                <a:ea typeface="微软雅黑" pitchFamily="34" charset="-122"/>
              </a:endParaRPr>
            </a:p>
          </p:txBody>
        </p:sp>
      </p:grpSp>
      <p:grpSp>
        <p:nvGrpSpPr>
          <p:cNvPr id="71720" name="组合 33"/>
          <p:cNvGrpSpPr>
            <a:grpSpLocks/>
          </p:cNvGrpSpPr>
          <p:nvPr/>
        </p:nvGrpSpPr>
        <p:grpSpPr bwMode="auto">
          <a:xfrm>
            <a:off x="5140325" y="3987800"/>
            <a:ext cx="755650" cy="809625"/>
            <a:chOff x="1749531" y="3647927"/>
            <a:chExt cx="1987536" cy="2132766"/>
          </a:xfrm>
        </p:grpSpPr>
        <p:sp>
          <p:nvSpPr>
            <p:cNvPr id="15" name="椭圆 34"/>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4000">
                <a:solidFill>
                  <a:srgbClr val="FFFFFF"/>
                </a:solidFill>
                <a:latin typeface="Impact" pitchFamily="34" charset="0"/>
                <a:ea typeface="方正超粗黑简体" pitchFamily="65" charset="-122"/>
              </a:endParaRPr>
            </a:p>
          </p:txBody>
        </p:sp>
        <p:sp>
          <p:nvSpPr>
            <p:cNvPr id="16" name="椭圆 35"/>
            <p:cNvSpPr/>
            <p:nvPr/>
          </p:nvSpPr>
          <p:spPr>
            <a:xfrm>
              <a:off x="1911556" y="3810650"/>
              <a:ext cx="1542822" cy="1542820"/>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椭圆 36"/>
            <p:cNvSpPr/>
            <p:nvPr/>
          </p:nvSpPr>
          <p:spPr>
            <a:xfrm>
              <a:off x="1890879" y="3789973"/>
              <a:ext cx="1584176" cy="1584174"/>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sz="4000" dirty="0">
                <a:solidFill>
                  <a:srgbClr val="0087CF"/>
                </a:solidFill>
                <a:latin typeface="+mj-lt"/>
                <a:ea typeface="方正超粗黑简体" panose="03000509000000000000" pitchFamily="65" charset="-122"/>
              </a:endParaRPr>
            </a:p>
          </p:txBody>
        </p:sp>
        <p:sp>
          <p:nvSpPr>
            <p:cNvPr id="71730" name="矩形 37"/>
            <p:cNvSpPr>
              <a:spLocks noChangeArrowheads="1"/>
            </p:cNvSpPr>
            <p:nvPr/>
          </p:nvSpPr>
          <p:spPr bwMode="auto">
            <a:xfrm>
              <a:off x="2425961" y="4091208"/>
              <a:ext cx="509411" cy="168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3600" b="1">
                <a:solidFill>
                  <a:srgbClr val="CA0098"/>
                </a:solidFill>
                <a:latin typeface="微软雅黑" pitchFamily="34" charset="-122"/>
                <a:ea typeface="微软雅黑" pitchFamily="34" charset="-122"/>
              </a:endParaRPr>
            </a:p>
          </p:txBody>
        </p:sp>
      </p:grpSp>
      <p:grpSp>
        <p:nvGrpSpPr>
          <p:cNvPr id="71731" name="组合 33"/>
          <p:cNvGrpSpPr>
            <a:grpSpLocks/>
          </p:cNvGrpSpPr>
          <p:nvPr/>
        </p:nvGrpSpPr>
        <p:grpSpPr bwMode="auto">
          <a:xfrm>
            <a:off x="4492625" y="4779963"/>
            <a:ext cx="755650" cy="809625"/>
            <a:chOff x="1749531" y="3647927"/>
            <a:chExt cx="1987536" cy="2132766"/>
          </a:xfrm>
        </p:grpSpPr>
        <p:sp>
          <p:nvSpPr>
            <p:cNvPr id="18" name="椭圆 34"/>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4000">
                <a:solidFill>
                  <a:srgbClr val="FFFFFF"/>
                </a:solidFill>
                <a:latin typeface="Impact" pitchFamily="34" charset="0"/>
                <a:ea typeface="方正超粗黑简体" pitchFamily="65" charset="-122"/>
              </a:endParaRPr>
            </a:p>
          </p:txBody>
        </p:sp>
        <p:sp>
          <p:nvSpPr>
            <p:cNvPr id="19" name="椭圆 35"/>
            <p:cNvSpPr/>
            <p:nvPr/>
          </p:nvSpPr>
          <p:spPr>
            <a:xfrm>
              <a:off x="1911556" y="3810650"/>
              <a:ext cx="1542822" cy="1542820"/>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椭圆 36"/>
            <p:cNvSpPr/>
            <p:nvPr/>
          </p:nvSpPr>
          <p:spPr>
            <a:xfrm>
              <a:off x="1890879" y="3789973"/>
              <a:ext cx="1584176" cy="1584174"/>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sz="4000" dirty="0">
                <a:solidFill>
                  <a:srgbClr val="0087CF"/>
                </a:solidFill>
                <a:latin typeface="+mj-lt"/>
                <a:ea typeface="方正超粗黑简体" panose="03000509000000000000" pitchFamily="65" charset="-122"/>
              </a:endParaRPr>
            </a:p>
          </p:txBody>
        </p:sp>
        <p:sp>
          <p:nvSpPr>
            <p:cNvPr id="71741" name="矩形 37"/>
            <p:cNvSpPr>
              <a:spLocks noChangeArrowheads="1"/>
            </p:cNvSpPr>
            <p:nvPr/>
          </p:nvSpPr>
          <p:spPr bwMode="auto">
            <a:xfrm>
              <a:off x="2425961" y="4091208"/>
              <a:ext cx="509411" cy="168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3600" b="1">
                <a:solidFill>
                  <a:srgbClr val="CA0098"/>
                </a:solidFill>
                <a:latin typeface="微软雅黑" pitchFamily="34" charset="-122"/>
                <a:ea typeface="微软雅黑" pitchFamily="34" charset="-122"/>
              </a:endParaRPr>
            </a:p>
          </p:txBody>
        </p:sp>
      </p:grpSp>
      <p:grpSp>
        <p:nvGrpSpPr>
          <p:cNvPr id="71742" name="组合 33"/>
          <p:cNvGrpSpPr>
            <a:grpSpLocks/>
          </p:cNvGrpSpPr>
          <p:nvPr/>
        </p:nvGrpSpPr>
        <p:grpSpPr bwMode="auto">
          <a:xfrm>
            <a:off x="3340100" y="5140325"/>
            <a:ext cx="755650" cy="809625"/>
            <a:chOff x="1749531" y="3647927"/>
            <a:chExt cx="1987536" cy="2132766"/>
          </a:xfrm>
        </p:grpSpPr>
        <p:sp>
          <p:nvSpPr>
            <p:cNvPr id="21" name="椭圆 34"/>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4000">
                <a:solidFill>
                  <a:srgbClr val="FFFFFF"/>
                </a:solidFill>
                <a:latin typeface="Impact" pitchFamily="34" charset="0"/>
                <a:ea typeface="方正超粗黑简体" pitchFamily="65" charset="-122"/>
              </a:endParaRPr>
            </a:p>
          </p:txBody>
        </p:sp>
        <p:sp>
          <p:nvSpPr>
            <p:cNvPr id="22" name="椭圆 35"/>
            <p:cNvSpPr/>
            <p:nvPr/>
          </p:nvSpPr>
          <p:spPr>
            <a:xfrm>
              <a:off x="1911556" y="3810650"/>
              <a:ext cx="1542822" cy="1542820"/>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 name="椭圆 36"/>
            <p:cNvSpPr/>
            <p:nvPr/>
          </p:nvSpPr>
          <p:spPr>
            <a:xfrm>
              <a:off x="1890879" y="3789973"/>
              <a:ext cx="1584176" cy="1584174"/>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sz="4000" dirty="0">
                <a:solidFill>
                  <a:srgbClr val="0087CF"/>
                </a:solidFill>
                <a:latin typeface="+mj-lt"/>
                <a:ea typeface="方正超粗黑简体" panose="03000509000000000000" pitchFamily="65" charset="-122"/>
              </a:endParaRPr>
            </a:p>
          </p:txBody>
        </p:sp>
        <p:sp>
          <p:nvSpPr>
            <p:cNvPr id="71752" name="矩形 37"/>
            <p:cNvSpPr>
              <a:spLocks noChangeArrowheads="1"/>
            </p:cNvSpPr>
            <p:nvPr/>
          </p:nvSpPr>
          <p:spPr bwMode="auto">
            <a:xfrm>
              <a:off x="2425961" y="4091208"/>
              <a:ext cx="509411" cy="168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3600" b="1">
                <a:solidFill>
                  <a:srgbClr val="CA0098"/>
                </a:solidFill>
                <a:latin typeface="微软雅黑" pitchFamily="34" charset="-122"/>
                <a:ea typeface="微软雅黑" pitchFamily="34" charset="-122"/>
              </a:endParaRPr>
            </a:p>
          </p:txBody>
        </p:sp>
      </p:grpSp>
      <p:sp>
        <p:nvSpPr>
          <p:cNvPr id="71753" name="Line 548"/>
          <p:cNvSpPr>
            <a:spLocks noChangeShapeType="1"/>
          </p:cNvSpPr>
          <p:nvPr/>
        </p:nvSpPr>
        <p:spPr bwMode="auto">
          <a:xfrm flipH="1">
            <a:off x="5300663" y="5157788"/>
            <a:ext cx="1079500" cy="0"/>
          </a:xfrm>
          <a:prstGeom prst="line">
            <a:avLst/>
          </a:prstGeom>
          <a:noFill/>
          <a:ln w="19050">
            <a:solidFill>
              <a:schemeClr val="tx1"/>
            </a:solidFill>
            <a:prstDash val="dash"/>
            <a:round/>
            <a:headEnd type="stealth"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71754" name="Line 548"/>
          <p:cNvSpPr>
            <a:spLocks noChangeShapeType="1"/>
          </p:cNvSpPr>
          <p:nvPr/>
        </p:nvSpPr>
        <p:spPr bwMode="auto">
          <a:xfrm flipH="1">
            <a:off x="5948363" y="4386263"/>
            <a:ext cx="503237" cy="0"/>
          </a:xfrm>
          <a:prstGeom prst="line">
            <a:avLst/>
          </a:prstGeom>
          <a:noFill/>
          <a:ln w="19050">
            <a:solidFill>
              <a:schemeClr val="tx1"/>
            </a:solidFill>
            <a:prstDash val="dash"/>
            <a:round/>
            <a:headEnd type="stealth"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71755" name="Line 548"/>
          <p:cNvSpPr>
            <a:spLocks noChangeShapeType="1"/>
          </p:cNvSpPr>
          <p:nvPr/>
        </p:nvSpPr>
        <p:spPr bwMode="auto">
          <a:xfrm flipH="1">
            <a:off x="5932488" y="3357563"/>
            <a:ext cx="430212" cy="0"/>
          </a:xfrm>
          <a:prstGeom prst="line">
            <a:avLst/>
          </a:prstGeom>
          <a:noFill/>
          <a:ln w="19050">
            <a:solidFill>
              <a:schemeClr val="tx1"/>
            </a:solidFill>
            <a:prstDash val="dash"/>
            <a:round/>
            <a:headEnd type="stealth"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71756" name="Line 548"/>
          <p:cNvSpPr>
            <a:spLocks noChangeShapeType="1"/>
          </p:cNvSpPr>
          <p:nvPr/>
        </p:nvSpPr>
        <p:spPr bwMode="auto">
          <a:xfrm flipH="1">
            <a:off x="5284788" y="2493963"/>
            <a:ext cx="1006475" cy="0"/>
          </a:xfrm>
          <a:prstGeom prst="line">
            <a:avLst/>
          </a:prstGeom>
          <a:noFill/>
          <a:ln w="19050">
            <a:solidFill>
              <a:schemeClr val="tx1"/>
            </a:solidFill>
            <a:prstDash val="dash"/>
            <a:round/>
            <a:headEnd type="stealth"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71757" name="Line 548"/>
          <p:cNvSpPr>
            <a:spLocks noChangeShapeType="1"/>
          </p:cNvSpPr>
          <p:nvPr/>
        </p:nvSpPr>
        <p:spPr bwMode="auto">
          <a:xfrm flipH="1">
            <a:off x="4203700" y="1838325"/>
            <a:ext cx="2085975" cy="0"/>
          </a:xfrm>
          <a:prstGeom prst="line">
            <a:avLst/>
          </a:prstGeom>
          <a:noFill/>
          <a:ln w="19050">
            <a:solidFill>
              <a:schemeClr val="tx1"/>
            </a:solidFill>
            <a:prstDash val="dash"/>
            <a:round/>
            <a:headEnd type="stealth"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71758" name="Line 548"/>
          <p:cNvSpPr>
            <a:spLocks noChangeShapeType="1"/>
          </p:cNvSpPr>
          <p:nvPr/>
        </p:nvSpPr>
        <p:spPr bwMode="auto">
          <a:xfrm flipH="1">
            <a:off x="4203700" y="5640388"/>
            <a:ext cx="2232025" cy="0"/>
          </a:xfrm>
          <a:prstGeom prst="line">
            <a:avLst/>
          </a:prstGeom>
          <a:noFill/>
          <a:ln w="19050">
            <a:solidFill>
              <a:schemeClr val="tx1"/>
            </a:solidFill>
            <a:prstDash val="dash"/>
            <a:round/>
            <a:headEnd type="stealth"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71759" name="Text Box 79"/>
          <p:cNvSpPr txBox="1">
            <a:spLocks noChangeArrowheads="1"/>
          </p:cNvSpPr>
          <p:nvPr/>
        </p:nvSpPr>
        <p:spPr bwMode="auto">
          <a:xfrm>
            <a:off x="3494088" y="1690688"/>
            <a:ext cx="3587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100">
                <a:solidFill>
                  <a:srgbClr val="006CB8"/>
                </a:solidFill>
                <a:latin typeface="方正兰亭大黑_GBK" pitchFamily="2" charset="-122"/>
                <a:ea typeface="方正兰亭大黑_GBK" pitchFamily="2" charset="-122"/>
              </a:rPr>
              <a:t>1</a:t>
            </a:r>
          </a:p>
        </p:txBody>
      </p:sp>
      <p:sp>
        <p:nvSpPr>
          <p:cNvPr id="71760" name="Text Box 80"/>
          <p:cNvSpPr txBox="1">
            <a:spLocks noChangeArrowheads="1"/>
          </p:cNvSpPr>
          <p:nvPr/>
        </p:nvSpPr>
        <p:spPr bwMode="auto">
          <a:xfrm>
            <a:off x="5303838" y="4149725"/>
            <a:ext cx="3587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100">
                <a:solidFill>
                  <a:srgbClr val="006CB8"/>
                </a:solidFill>
                <a:latin typeface="方正兰亭大黑_GBK" pitchFamily="2" charset="-122"/>
                <a:ea typeface="方正兰亭大黑_GBK" pitchFamily="2" charset="-122"/>
              </a:rPr>
              <a:t>4</a:t>
            </a:r>
          </a:p>
        </p:txBody>
      </p:sp>
      <p:sp>
        <p:nvSpPr>
          <p:cNvPr id="71761" name="Text Box 81"/>
          <p:cNvSpPr txBox="1">
            <a:spLocks noChangeArrowheads="1"/>
          </p:cNvSpPr>
          <p:nvPr/>
        </p:nvSpPr>
        <p:spPr bwMode="auto">
          <a:xfrm>
            <a:off x="3503613" y="5284788"/>
            <a:ext cx="3587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100">
                <a:solidFill>
                  <a:srgbClr val="006CB8"/>
                </a:solidFill>
                <a:latin typeface="方正兰亭大黑_GBK" pitchFamily="2" charset="-122"/>
                <a:ea typeface="方正兰亭大黑_GBK" pitchFamily="2" charset="-122"/>
              </a:rPr>
              <a:t>6</a:t>
            </a:r>
          </a:p>
        </p:txBody>
      </p:sp>
      <p:sp>
        <p:nvSpPr>
          <p:cNvPr id="71762" name="Text Box 82"/>
          <p:cNvSpPr txBox="1">
            <a:spLocks noChangeArrowheads="1"/>
          </p:cNvSpPr>
          <p:nvPr/>
        </p:nvSpPr>
        <p:spPr bwMode="auto">
          <a:xfrm>
            <a:off x="4635500" y="4941888"/>
            <a:ext cx="3587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100">
                <a:solidFill>
                  <a:srgbClr val="006CB8"/>
                </a:solidFill>
                <a:latin typeface="方正兰亭大黑_GBK" pitchFamily="2" charset="-122"/>
                <a:ea typeface="方正兰亭大黑_GBK" pitchFamily="2" charset="-122"/>
              </a:rPr>
              <a:t>5</a:t>
            </a:r>
          </a:p>
        </p:txBody>
      </p:sp>
      <p:sp>
        <p:nvSpPr>
          <p:cNvPr id="71763" name="Text Box 83"/>
          <p:cNvSpPr txBox="1">
            <a:spLocks noChangeArrowheads="1"/>
          </p:cNvSpPr>
          <p:nvPr/>
        </p:nvSpPr>
        <p:spPr bwMode="auto">
          <a:xfrm>
            <a:off x="5302250" y="3146425"/>
            <a:ext cx="3587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100">
                <a:solidFill>
                  <a:srgbClr val="006CB8"/>
                </a:solidFill>
                <a:latin typeface="方正兰亭大黑_GBK" pitchFamily="2" charset="-122"/>
                <a:ea typeface="方正兰亭大黑_GBK" pitchFamily="2" charset="-122"/>
              </a:rPr>
              <a:t>3</a:t>
            </a:r>
          </a:p>
        </p:txBody>
      </p:sp>
      <p:sp>
        <p:nvSpPr>
          <p:cNvPr id="71764" name="Text Box 84"/>
          <p:cNvSpPr txBox="1">
            <a:spLocks noChangeArrowheads="1"/>
          </p:cNvSpPr>
          <p:nvPr/>
        </p:nvSpPr>
        <p:spPr bwMode="auto">
          <a:xfrm>
            <a:off x="4756150" y="2278063"/>
            <a:ext cx="3587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100">
                <a:solidFill>
                  <a:srgbClr val="006CB8"/>
                </a:solidFill>
                <a:latin typeface="方正兰亭大黑_GBK" pitchFamily="2" charset="-122"/>
                <a:ea typeface="方正兰亭大黑_GBK" pitchFamily="2" charset="-122"/>
              </a:rPr>
              <a:t>2</a:t>
            </a:r>
          </a:p>
        </p:txBody>
      </p:sp>
      <p:sp>
        <p:nvSpPr>
          <p:cNvPr id="71765" name="Rectangle 85"/>
          <p:cNvSpPr>
            <a:spLocks noChangeArrowheads="1"/>
          </p:cNvSpPr>
          <p:nvPr/>
        </p:nvSpPr>
        <p:spPr bwMode="auto">
          <a:xfrm>
            <a:off x="6435725" y="1573213"/>
            <a:ext cx="533082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添加文本内容添加文本内容添加文本添加</a:t>
            </a:r>
          </a:p>
        </p:txBody>
      </p:sp>
      <p:sp>
        <p:nvSpPr>
          <p:cNvPr id="71766" name="Rectangle 86"/>
          <p:cNvSpPr>
            <a:spLocks noChangeArrowheads="1"/>
          </p:cNvSpPr>
          <p:nvPr/>
        </p:nvSpPr>
        <p:spPr bwMode="auto">
          <a:xfrm>
            <a:off x="6453188" y="2271713"/>
            <a:ext cx="533082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添加文本内容添加文本内容添加文本添加</a:t>
            </a:r>
          </a:p>
        </p:txBody>
      </p:sp>
      <p:sp>
        <p:nvSpPr>
          <p:cNvPr id="71767" name="Rectangle 87"/>
          <p:cNvSpPr>
            <a:spLocks noChangeArrowheads="1"/>
          </p:cNvSpPr>
          <p:nvPr/>
        </p:nvSpPr>
        <p:spPr bwMode="auto">
          <a:xfrm>
            <a:off x="6453188" y="3070225"/>
            <a:ext cx="533082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添加文本内容添加文本内容添加文本添加</a:t>
            </a:r>
          </a:p>
        </p:txBody>
      </p:sp>
      <p:sp>
        <p:nvSpPr>
          <p:cNvPr id="71768" name="Rectangle 88"/>
          <p:cNvSpPr>
            <a:spLocks noChangeArrowheads="1"/>
          </p:cNvSpPr>
          <p:nvPr/>
        </p:nvSpPr>
        <p:spPr bwMode="auto">
          <a:xfrm>
            <a:off x="6435725" y="4122738"/>
            <a:ext cx="533082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添加文本内容添加文本内容添加文本添加</a:t>
            </a:r>
          </a:p>
        </p:txBody>
      </p:sp>
      <p:sp>
        <p:nvSpPr>
          <p:cNvPr id="71769" name="Rectangle 89"/>
          <p:cNvSpPr>
            <a:spLocks noChangeArrowheads="1"/>
          </p:cNvSpPr>
          <p:nvPr/>
        </p:nvSpPr>
        <p:spPr bwMode="auto">
          <a:xfrm>
            <a:off x="6435725" y="4892675"/>
            <a:ext cx="533082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添加文本内容添加文本内容添加文本添加</a:t>
            </a:r>
          </a:p>
        </p:txBody>
      </p:sp>
      <p:sp>
        <p:nvSpPr>
          <p:cNvPr id="71770" name="Rectangle 90"/>
          <p:cNvSpPr>
            <a:spLocks noChangeArrowheads="1"/>
          </p:cNvSpPr>
          <p:nvPr/>
        </p:nvSpPr>
        <p:spPr bwMode="auto">
          <a:xfrm>
            <a:off x="6435725" y="5446713"/>
            <a:ext cx="533082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添加文本内容添加文本内容添加文本添加</a:t>
            </a:r>
          </a:p>
        </p:txBody>
      </p:sp>
      <p:grpSp>
        <p:nvGrpSpPr>
          <p:cNvPr id="71771" name="Group 91"/>
          <p:cNvGrpSpPr>
            <a:grpSpLocks/>
          </p:cNvGrpSpPr>
          <p:nvPr/>
        </p:nvGrpSpPr>
        <p:grpSpPr bwMode="auto">
          <a:xfrm>
            <a:off x="2476500" y="2413000"/>
            <a:ext cx="2520950" cy="2603500"/>
            <a:chOff x="937" y="1480"/>
            <a:chExt cx="1588" cy="1640"/>
          </a:xfrm>
        </p:grpSpPr>
        <p:grpSp>
          <p:nvGrpSpPr>
            <p:cNvPr id="71772" name="组合 33"/>
            <p:cNvGrpSpPr>
              <a:grpSpLocks/>
            </p:cNvGrpSpPr>
            <p:nvPr/>
          </p:nvGrpSpPr>
          <p:grpSpPr bwMode="auto">
            <a:xfrm>
              <a:off x="982" y="1580"/>
              <a:ext cx="1542" cy="1540"/>
              <a:chOff x="1749531" y="3647927"/>
              <a:chExt cx="1987536" cy="1987534"/>
            </a:xfrm>
          </p:grpSpPr>
          <p:sp>
            <p:nvSpPr>
              <p:cNvPr id="35" name="椭圆 34"/>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4000" dirty="0">
                    <a:latin typeface="+mj-lt"/>
                    <a:ea typeface="方正超粗黑简体" panose="03000509000000000000" pitchFamily="65" charset="-122"/>
                  </a:rPr>
                  <a:t>100</a:t>
                </a:r>
                <a:r>
                  <a:rPr lang="en-US" altLang="zh-CN" sz="2400" dirty="0">
                    <a:latin typeface="+mj-lt"/>
                    <a:ea typeface="方正超粗黑简体" panose="03000509000000000000" pitchFamily="65" charset="-122"/>
                  </a:rPr>
                  <a:t>%</a:t>
                </a:r>
                <a:endParaRPr lang="zh-CN" altLang="en-US" sz="4000" dirty="0">
                  <a:latin typeface="+mj-lt"/>
                  <a:ea typeface="方正超粗黑简体" panose="03000509000000000000" pitchFamily="65" charset="-122"/>
                </a:endParaRPr>
              </a:p>
            </p:txBody>
          </p:sp>
          <p:sp>
            <p:nvSpPr>
              <p:cNvPr id="36" name="椭圆 35"/>
              <p:cNvSpPr/>
              <p:nvPr/>
            </p:nvSpPr>
            <p:spPr>
              <a:xfrm>
                <a:off x="1911556" y="3810650"/>
                <a:ext cx="1542822" cy="1542820"/>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7" name="椭圆 36"/>
              <p:cNvSpPr/>
              <p:nvPr/>
            </p:nvSpPr>
            <p:spPr>
              <a:xfrm>
                <a:off x="1890879" y="3789973"/>
                <a:ext cx="1584176" cy="1584174"/>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sz="4000" dirty="0">
                  <a:solidFill>
                    <a:srgbClr val="0087CF"/>
                  </a:solidFill>
                  <a:latin typeface="+mj-lt"/>
                  <a:ea typeface="方正超粗黑简体" panose="03000509000000000000" pitchFamily="65" charset="-122"/>
                </a:endParaRPr>
              </a:p>
            </p:txBody>
          </p:sp>
          <p:sp>
            <p:nvSpPr>
              <p:cNvPr id="38" name="矩形 37"/>
              <p:cNvSpPr/>
              <p:nvPr/>
            </p:nvSpPr>
            <p:spPr>
              <a:xfrm>
                <a:off x="2606672" y="4093187"/>
                <a:ext cx="149516" cy="521405"/>
              </a:xfrm>
              <a:prstGeom prst="rect">
                <a:avLst/>
              </a:prstGeom>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3600" b="1">
                  <a:solidFill>
                    <a:srgbClr val="CA0098"/>
                  </a:solidFill>
                  <a:latin typeface="微软雅黑" pitchFamily="34" charset="-122"/>
                  <a:ea typeface="微软雅黑" pitchFamily="34" charset="-122"/>
                </a:endParaRPr>
              </a:p>
            </p:txBody>
          </p:sp>
        </p:grpSp>
        <p:grpSp>
          <p:nvGrpSpPr>
            <p:cNvPr id="71783" name="组合 4"/>
            <p:cNvGrpSpPr>
              <a:grpSpLocks/>
            </p:cNvGrpSpPr>
            <p:nvPr/>
          </p:nvGrpSpPr>
          <p:grpSpPr bwMode="auto">
            <a:xfrm>
              <a:off x="937" y="1480"/>
              <a:ext cx="1588" cy="1588"/>
              <a:chOff x="3733576" y="3930057"/>
              <a:chExt cx="1800000" cy="1800000"/>
            </a:xfrm>
          </p:grpSpPr>
          <p:sp>
            <p:nvSpPr>
              <p:cNvPr id="6" name="椭圆 5"/>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4" name="任意多边形 6"/>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5" name="椭圆 7"/>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sp>
        <p:nvSpPr>
          <p:cNvPr id="71791" name="Rectangle 111"/>
          <p:cNvSpPr>
            <a:spLocks noChangeArrowheads="1"/>
          </p:cNvSpPr>
          <p:nvPr/>
        </p:nvSpPr>
        <p:spPr bwMode="auto">
          <a:xfrm>
            <a:off x="3267075" y="3214688"/>
            <a:ext cx="946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000">
                <a:solidFill>
                  <a:srgbClr val="006CB8"/>
                </a:solidFill>
                <a:latin typeface="方正兰亭大黑_GBK" pitchFamily="2" charset="-122"/>
                <a:ea typeface="方正兰亭大黑_GBK" pitchFamily="2" charset="-122"/>
              </a:rPr>
              <a:t>添加</a:t>
            </a:r>
          </a:p>
          <a:p>
            <a:r>
              <a:rPr lang="zh-CN" altLang="en-US" sz="3000">
                <a:solidFill>
                  <a:srgbClr val="006CB8"/>
                </a:solidFill>
                <a:latin typeface="方正兰亭大黑_GBK" pitchFamily="2" charset="-122"/>
                <a:ea typeface="方正兰亭大黑_GBK" pitchFamily="2" charset="-122"/>
              </a:rPr>
              <a:t>内容</a:t>
            </a:r>
          </a:p>
        </p:txBody>
      </p:sp>
      <p:sp>
        <p:nvSpPr>
          <p:cNvPr id="71792" name="Rectangle 112"/>
          <p:cNvSpPr>
            <a:spLocks noChangeArrowheads="1"/>
          </p:cNvSpPr>
          <p:nvPr/>
        </p:nvSpPr>
        <p:spPr bwMode="auto">
          <a:xfrm>
            <a:off x="419100" y="298450"/>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业务介绍</a:t>
            </a:r>
          </a:p>
        </p:txBody>
      </p:sp>
      <p:sp>
        <p:nvSpPr>
          <p:cNvPr id="71793" name="Rectangle 113"/>
          <p:cNvSpPr>
            <a:spLocks noChangeArrowheads="1"/>
          </p:cNvSpPr>
          <p:nvPr/>
        </p:nvSpPr>
        <p:spPr bwMode="auto">
          <a:xfrm>
            <a:off x="1990725" y="442913"/>
            <a:ext cx="24495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 Intro Operation </a:t>
            </a:r>
          </a:p>
        </p:txBody>
      </p:sp>
      <p:grpSp>
        <p:nvGrpSpPr>
          <p:cNvPr id="2" name="圆角矩形 1"/>
          <p:cNvGrpSpPr>
            <a:grpSpLocks noChangeAspect="1"/>
          </p:cNvGrpSpPr>
          <p:nvPr/>
        </p:nvGrpSpPr>
        <p:grpSpPr bwMode="auto">
          <a:xfrm>
            <a:off x="334963" y="1412875"/>
            <a:ext cx="2005012" cy="1441450"/>
            <a:chOff x="787" y="1052"/>
            <a:chExt cx="1747" cy="1087"/>
          </a:xfrm>
        </p:grpSpPr>
        <p:pic>
          <p:nvPicPr>
            <p:cNvPr id="71795" name="圆角矩形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 y="1052"/>
              <a:ext cx="1747" cy="1087"/>
            </a:xfrm>
            <a:prstGeom prst="rect">
              <a:avLst/>
            </a:prstGeom>
            <a:noFill/>
            <a:extLst>
              <a:ext uri="{909E8E84-426E-40DD-AFC4-6F175D3DCCD1}">
                <a14:hiddenFill xmlns:a14="http://schemas.microsoft.com/office/drawing/2010/main">
                  <a:solidFill>
                    <a:srgbClr val="FFFFFF"/>
                  </a:solidFill>
                </a14:hiddenFill>
              </a:ext>
            </a:extLst>
          </p:spPr>
        </p:pic>
        <p:sp>
          <p:nvSpPr>
            <p:cNvPr id="71796" name="Text Box 116"/>
            <p:cNvSpPr txBox="1">
              <a:spLocks noChangeArrowheads="1"/>
            </p:cNvSpPr>
            <p:nvPr/>
          </p:nvSpPr>
          <p:spPr bwMode="auto">
            <a:xfrm>
              <a:off x="852" y="1118"/>
              <a:ext cx="15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400" tIns="33700" rIns="67400" bIns="33700" anchor="ctr"/>
            <a:lstStyle>
              <a:lvl1pPr defTabSz="674688">
                <a:defRPr>
                  <a:solidFill>
                    <a:schemeClr val="tx1"/>
                  </a:solidFill>
                  <a:latin typeface="Arial" charset="0"/>
                  <a:ea typeface="宋体" pitchFamily="2" charset="-122"/>
                </a:defRPr>
              </a:lvl1pPr>
              <a:lvl2pPr marL="547688" indent="-211138" defTabSz="674688">
                <a:defRPr>
                  <a:solidFill>
                    <a:schemeClr val="tx1"/>
                  </a:solidFill>
                  <a:latin typeface="Arial" charset="0"/>
                  <a:ea typeface="宋体" pitchFamily="2" charset="-122"/>
                </a:defRPr>
              </a:lvl2pPr>
              <a:lvl3pPr marL="842963" indent="-168275" defTabSz="674688">
                <a:defRPr>
                  <a:solidFill>
                    <a:schemeClr val="tx1"/>
                  </a:solidFill>
                  <a:latin typeface="Arial" charset="0"/>
                  <a:ea typeface="宋体" pitchFamily="2" charset="-122"/>
                </a:defRPr>
              </a:lvl3pPr>
              <a:lvl4pPr marL="1179513" indent="-168275" defTabSz="674688">
                <a:defRPr>
                  <a:solidFill>
                    <a:schemeClr val="tx1"/>
                  </a:solidFill>
                  <a:latin typeface="Arial" charset="0"/>
                  <a:ea typeface="宋体" pitchFamily="2" charset="-122"/>
                </a:defRPr>
              </a:lvl4pPr>
              <a:lvl5pPr marL="1516063" indent="-168275" defTabSz="674688">
                <a:defRPr>
                  <a:solidFill>
                    <a:schemeClr val="tx1"/>
                  </a:solidFill>
                  <a:latin typeface="Arial" charset="0"/>
                  <a:ea typeface="宋体" pitchFamily="2" charset="-122"/>
                </a:defRPr>
              </a:lvl5pPr>
              <a:lvl6pPr marL="1973263" indent="-168275" defTabSz="674688" fontAlgn="base">
                <a:spcBef>
                  <a:spcPct val="0"/>
                </a:spcBef>
                <a:spcAft>
                  <a:spcPct val="0"/>
                </a:spcAft>
                <a:defRPr>
                  <a:solidFill>
                    <a:schemeClr val="tx1"/>
                  </a:solidFill>
                  <a:latin typeface="Arial" charset="0"/>
                  <a:ea typeface="宋体" pitchFamily="2" charset="-122"/>
                </a:defRPr>
              </a:lvl6pPr>
              <a:lvl7pPr marL="2430463" indent="-168275" defTabSz="674688" fontAlgn="base">
                <a:spcBef>
                  <a:spcPct val="0"/>
                </a:spcBef>
                <a:spcAft>
                  <a:spcPct val="0"/>
                </a:spcAft>
                <a:defRPr>
                  <a:solidFill>
                    <a:schemeClr val="tx1"/>
                  </a:solidFill>
                  <a:latin typeface="Arial" charset="0"/>
                  <a:ea typeface="宋体" pitchFamily="2" charset="-122"/>
                </a:defRPr>
              </a:lvl7pPr>
              <a:lvl8pPr marL="2887663" indent="-168275" defTabSz="674688" fontAlgn="base">
                <a:spcBef>
                  <a:spcPct val="0"/>
                </a:spcBef>
                <a:spcAft>
                  <a:spcPct val="0"/>
                </a:spcAft>
                <a:defRPr>
                  <a:solidFill>
                    <a:schemeClr val="tx1"/>
                  </a:solidFill>
                  <a:latin typeface="Arial" charset="0"/>
                  <a:ea typeface="宋体" pitchFamily="2" charset="-122"/>
                </a:defRPr>
              </a:lvl8pPr>
              <a:lvl9pPr marL="3344863" indent="-168275" defTabSz="674688" fontAlgn="base">
                <a:spcBef>
                  <a:spcPct val="0"/>
                </a:spcBef>
                <a:spcAft>
                  <a:spcPct val="0"/>
                </a:spcAft>
                <a:defRPr>
                  <a:solidFill>
                    <a:schemeClr val="tx1"/>
                  </a:solidFill>
                  <a:latin typeface="Arial" charset="0"/>
                  <a:ea typeface="宋体" pitchFamily="2" charset="-122"/>
                </a:defRPr>
              </a:lvl9pPr>
            </a:lstStyle>
            <a:p>
              <a:pPr algn="ctr"/>
              <a:endParaRPr lang="zh-CN" altLang="zh-CN" sz="1300">
                <a:solidFill>
                  <a:srgbClr val="FFFFFF"/>
                </a:solidFill>
                <a:latin typeface="Calibri" pitchFamily="34" charset="0"/>
              </a:endParaRPr>
            </a:p>
          </p:txBody>
        </p:sp>
      </p:grpSp>
      <p:grpSp>
        <p:nvGrpSpPr>
          <p:cNvPr id="7" name="圆角矩形 6"/>
          <p:cNvGrpSpPr>
            <a:grpSpLocks/>
          </p:cNvGrpSpPr>
          <p:nvPr/>
        </p:nvGrpSpPr>
        <p:grpSpPr bwMode="auto">
          <a:xfrm>
            <a:off x="463550" y="4579938"/>
            <a:ext cx="1958975" cy="1441450"/>
            <a:chOff x="5364" y="1052"/>
            <a:chExt cx="1748" cy="1087"/>
          </a:xfrm>
        </p:grpSpPr>
        <p:pic>
          <p:nvPicPr>
            <p:cNvPr id="71798" name="圆角矩形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 y="1052"/>
              <a:ext cx="1748" cy="1087"/>
            </a:xfrm>
            <a:prstGeom prst="rect">
              <a:avLst/>
            </a:prstGeom>
            <a:noFill/>
            <a:extLst>
              <a:ext uri="{909E8E84-426E-40DD-AFC4-6F175D3DCCD1}">
                <a14:hiddenFill xmlns:a14="http://schemas.microsoft.com/office/drawing/2010/main">
                  <a:solidFill>
                    <a:srgbClr val="FFFFFF"/>
                  </a:solidFill>
                </a14:hiddenFill>
              </a:ext>
            </a:extLst>
          </p:spPr>
        </p:pic>
        <p:sp>
          <p:nvSpPr>
            <p:cNvPr id="71799" name="Text Box 119"/>
            <p:cNvSpPr txBox="1">
              <a:spLocks noChangeArrowheads="1"/>
            </p:cNvSpPr>
            <p:nvPr/>
          </p:nvSpPr>
          <p:spPr bwMode="auto">
            <a:xfrm>
              <a:off x="5432" y="1122"/>
              <a:ext cx="1556"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400" tIns="33700" rIns="67400" bIns="33700" anchor="ctr"/>
            <a:lstStyle>
              <a:lvl1pPr defTabSz="674688">
                <a:defRPr>
                  <a:solidFill>
                    <a:schemeClr val="tx1"/>
                  </a:solidFill>
                  <a:latin typeface="Arial" charset="0"/>
                  <a:ea typeface="宋体" pitchFamily="2" charset="-122"/>
                </a:defRPr>
              </a:lvl1pPr>
              <a:lvl2pPr marL="547688" indent="-211138" defTabSz="674688">
                <a:defRPr>
                  <a:solidFill>
                    <a:schemeClr val="tx1"/>
                  </a:solidFill>
                  <a:latin typeface="Arial" charset="0"/>
                  <a:ea typeface="宋体" pitchFamily="2" charset="-122"/>
                </a:defRPr>
              </a:lvl2pPr>
              <a:lvl3pPr marL="842963" indent="-168275" defTabSz="674688">
                <a:defRPr>
                  <a:solidFill>
                    <a:schemeClr val="tx1"/>
                  </a:solidFill>
                  <a:latin typeface="Arial" charset="0"/>
                  <a:ea typeface="宋体" pitchFamily="2" charset="-122"/>
                </a:defRPr>
              </a:lvl3pPr>
              <a:lvl4pPr marL="1179513" indent="-168275" defTabSz="674688">
                <a:defRPr>
                  <a:solidFill>
                    <a:schemeClr val="tx1"/>
                  </a:solidFill>
                  <a:latin typeface="Arial" charset="0"/>
                  <a:ea typeface="宋体" pitchFamily="2" charset="-122"/>
                </a:defRPr>
              </a:lvl4pPr>
              <a:lvl5pPr marL="1516063" indent="-168275" defTabSz="674688">
                <a:defRPr>
                  <a:solidFill>
                    <a:schemeClr val="tx1"/>
                  </a:solidFill>
                  <a:latin typeface="Arial" charset="0"/>
                  <a:ea typeface="宋体" pitchFamily="2" charset="-122"/>
                </a:defRPr>
              </a:lvl5pPr>
              <a:lvl6pPr marL="1973263" indent="-168275" defTabSz="674688" fontAlgn="base">
                <a:spcBef>
                  <a:spcPct val="0"/>
                </a:spcBef>
                <a:spcAft>
                  <a:spcPct val="0"/>
                </a:spcAft>
                <a:defRPr>
                  <a:solidFill>
                    <a:schemeClr val="tx1"/>
                  </a:solidFill>
                  <a:latin typeface="Arial" charset="0"/>
                  <a:ea typeface="宋体" pitchFamily="2" charset="-122"/>
                </a:defRPr>
              </a:lvl6pPr>
              <a:lvl7pPr marL="2430463" indent="-168275" defTabSz="674688" fontAlgn="base">
                <a:spcBef>
                  <a:spcPct val="0"/>
                </a:spcBef>
                <a:spcAft>
                  <a:spcPct val="0"/>
                </a:spcAft>
                <a:defRPr>
                  <a:solidFill>
                    <a:schemeClr val="tx1"/>
                  </a:solidFill>
                  <a:latin typeface="Arial" charset="0"/>
                  <a:ea typeface="宋体" pitchFamily="2" charset="-122"/>
                </a:defRPr>
              </a:lvl7pPr>
              <a:lvl8pPr marL="2887663" indent="-168275" defTabSz="674688" fontAlgn="base">
                <a:spcBef>
                  <a:spcPct val="0"/>
                </a:spcBef>
                <a:spcAft>
                  <a:spcPct val="0"/>
                </a:spcAft>
                <a:defRPr>
                  <a:solidFill>
                    <a:schemeClr val="tx1"/>
                  </a:solidFill>
                  <a:latin typeface="Arial" charset="0"/>
                  <a:ea typeface="宋体" pitchFamily="2" charset="-122"/>
                </a:defRPr>
              </a:lvl8pPr>
              <a:lvl9pPr marL="3344863" indent="-168275" defTabSz="674688" fontAlgn="base">
                <a:spcBef>
                  <a:spcPct val="0"/>
                </a:spcBef>
                <a:spcAft>
                  <a:spcPct val="0"/>
                </a:spcAft>
                <a:defRPr>
                  <a:solidFill>
                    <a:schemeClr val="tx1"/>
                  </a:solidFill>
                  <a:latin typeface="Arial" charset="0"/>
                  <a:ea typeface="宋体" pitchFamily="2" charset="-122"/>
                </a:defRPr>
              </a:lvl9pPr>
            </a:lstStyle>
            <a:p>
              <a:pPr algn="ctr"/>
              <a:endParaRPr lang="zh-CN" altLang="zh-CN" sz="1300">
                <a:solidFill>
                  <a:srgbClr val="FFFFFF"/>
                </a:solidFill>
                <a:latin typeface="Calibri" pitchFamily="34" charset="0"/>
              </a:endParaRPr>
            </a:p>
          </p:txBody>
        </p:sp>
      </p:grpSp>
      <p:grpSp>
        <p:nvGrpSpPr>
          <p:cNvPr id="8" name="圆角矩形 7"/>
          <p:cNvGrpSpPr>
            <a:grpSpLocks/>
          </p:cNvGrpSpPr>
          <p:nvPr/>
        </p:nvGrpSpPr>
        <p:grpSpPr bwMode="auto">
          <a:xfrm>
            <a:off x="406400" y="2997200"/>
            <a:ext cx="1958975" cy="1441450"/>
            <a:chOff x="3049" y="1052"/>
            <a:chExt cx="1747" cy="1087"/>
          </a:xfrm>
        </p:grpSpPr>
        <p:pic>
          <p:nvPicPr>
            <p:cNvPr id="71801" name="圆角矩形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 y="1052"/>
              <a:ext cx="1747" cy="1087"/>
            </a:xfrm>
            <a:prstGeom prst="rect">
              <a:avLst/>
            </a:prstGeom>
            <a:noFill/>
            <a:extLst>
              <a:ext uri="{909E8E84-426E-40DD-AFC4-6F175D3DCCD1}">
                <a14:hiddenFill xmlns:a14="http://schemas.microsoft.com/office/drawing/2010/main">
                  <a:solidFill>
                    <a:srgbClr val="FFFFFF"/>
                  </a:solidFill>
                </a14:hiddenFill>
              </a:ext>
            </a:extLst>
          </p:spPr>
        </p:pic>
        <p:sp>
          <p:nvSpPr>
            <p:cNvPr id="71802" name="Text Box 122"/>
            <p:cNvSpPr txBox="1">
              <a:spLocks noChangeArrowheads="1"/>
            </p:cNvSpPr>
            <p:nvPr/>
          </p:nvSpPr>
          <p:spPr bwMode="auto">
            <a:xfrm>
              <a:off x="3125" y="1127"/>
              <a:ext cx="1543"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400" tIns="33700" rIns="67400" bIns="33700" anchor="ctr"/>
            <a:lstStyle>
              <a:lvl1pPr defTabSz="674688">
                <a:defRPr>
                  <a:solidFill>
                    <a:schemeClr val="tx1"/>
                  </a:solidFill>
                  <a:latin typeface="Arial" charset="0"/>
                  <a:ea typeface="宋体" pitchFamily="2" charset="-122"/>
                </a:defRPr>
              </a:lvl1pPr>
              <a:lvl2pPr marL="547688" indent="-211138" defTabSz="674688">
                <a:defRPr>
                  <a:solidFill>
                    <a:schemeClr val="tx1"/>
                  </a:solidFill>
                  <a:latin typeface="Arial" charset="0"/>
                  <a:ea typeface="宋体" pitchFamily="2" charset="-122"/>
                </a:defRPr>
              </a:lvl2pPr>
              <a:lvl3pPr marL="842963" indent="-168275" defTabSz="674688">
                <a:defRPr>
                  <a:solidFill>
                    <a:schemeClr val="tx1"/>
                  </a:solidFill>
                  <a:latin typeface="Arial" charset="0"/>
                  <a:ea typeface="宋体" pitchFamily="2" charset="-122"/>
                </a:defRPr>
              </a:lvl3pPr>
              <a:lvl4pPr marL="1179513" indent="-168275" defTabSz="674688">
                <a:defRPr>
                  <a:solidFill>
                    <a:schemeClr val="tx1"/>
                  </a:solidFill>
                  <a:latin typeface="Arial" charset="0"/>
                  <a:ea typeface="宋体" pitchFamily="2" charset="-122"/>
                </a:defRPr>
              </a:lvl4pPr>
              <a:lvl5pPr marL="1516063" indent="-168275" defTabSz="674688">
                <a:defRPr>
                  <a:solidFill>
                    <a:schemeClr val="tx1"/>
                  </a:solidFill>
                  <a:latin typeface="Arial" charset="0"/>
                  <a:ea typeface="宋体" pitchFamily="2" charset="-122"/>
                </a:defRPr>
              </a:lvl5pPr>
              <a:lvl6pPr marL="1973263" indent="-168275" defTabSz="674688" fontAlgn="base">
                <a:spcBef>
                  <a:spcPct val="0"/>
                </a:spcBef>
                <a:spcAft>
                  <a:spcPct val="0"/>
                </a:spcAft>
                <a:defRPr>
                  <a:solidFill>
                    <a:schemeClr val="tx1"/>
                  </a:solidFill>
                  <a:latin typeface="Arial" charset="0"/>
                  <a:ea typeface="宋体" pitchFamily="2" charset="-122"/>
                </a:defRPr>
              </a:lvl6pPr>
              <a:lvl7pPr marL="2430463" indent="-168275" defTabSz="674688" fontAlgn="base">
                <a:spcBef>
                  <a:spcPct val="0"/>
                </a:spcBef>
                <a:spcAft>
                  <a:spcPct val="0"/>
                </a:spcAft>
                <a:defRPr>
                  <a:solidFill>
                    <a:schemeClr val="tx1"/>
                  </a:solidFill>
                  <a:latin typeface="Arial" charset="0"/>
                  <a:ea typeface="宋体" pitchFamily="2" charset="-122"/>
                </a:defRPr>
              </a:lvl7pPr>
              <a:lvl8pPr marL="2887663" indent="-168275" defTabSz="674688" fontAlgn="base">
                <a:spcBef>
                  <a:spcPct val="0"/>
                </a:spcBef>
                <a:spcAft>
                  <a:spcPct val="0"/>
                </a:spcAft>
                <a:defRPr>
                  <a:solidFill>
                    <a:schemeClr val="tx1"/>
                  </a:solidFill>
                  <a:latin typeface="Arial" charset="0"/>
                  <a:ea typeface="宋体" pitchFamily="2" charset="-122"/>
                </a:defRPr>
              </a:lvl8pPr>
              <a:lvl9pPr marL="3344863" indent="-168275" defTabSz="674688" fontAlgn="base">
                <a:spcBef>
                  <a:spcPct val="0"/>
                </a:spcBef>
                <a:spcAft>
                  <a:spcPct val="0"/>
                </a:spcAft>
                <a:defRPr>
                  <a:solidFill>
                    <a:schemeClr val="tx1"/>
                  </a:solidFill>
                  <a:latin typeface="Arial" charset="0"/>
                  <a:ea typeface="宋体" pitchFamily="2" charset="-122"/>
                </a:defRPr>
              </a:lvl9pPr>
            </a:lstStyle>
            <a:p>
              <a:pPr algn="ctr"/>
              <a:endParaRPr lang="zh-CN" altLang="zh-CN" sz="1300">
                <a:solidFill>
                  <a:srgbClr val="FFFFFF"/>
                </a:solidFill>
                <a:latin typeface="Calibri" pitchFamily="34" charset="0"/>
              </a:endParaRPr>
            </a:p>
          </p:txBody>
        </p:sp>
      </p:grpSp>
      <p:sp>
        <p:nvSpPr>
          <p:cNvPr id="73" name="TextBox 72"/>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6"/>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1792"/>
                                        </p:tgtEl>
                                        <p:attrNameLst>
                                          <p:attrName>style.visibility</p:attrName>
                                        </p:attrNameLst>
                                      </p:cBhvr>
                                      <p:to>
                                        <p:strVal val="visible"/>
                                      </p:to>
                                    </p:set>
                                    <p:anim calcmode="lin" valueType="num">
                                      <p:cBhvr>
                                        <p:cTn id="7" dur="500" fill="hold"/>
                                        <p:tgtEl>
                                          <p:spTgt spid="7179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1792"/>
                                        </p:tgtEl>
                                        <p:attrNameLst>
                                          <p:attrName>ppt_y</p:attrName>
                                        </p:attrNameLst>
                                      </p:cBhvr>
                                      <p:tavLst>
                                        <p:tav tm="0">
                                          <p:val>
                                            <p:strVal val="#ppt_y"/>
                                          </p:val>
                                        </p:tav>
                                        <p:tav tm="100000">
                                          <p:val>
                                            <p:strVal val="#ppt_y"/>
                                          </p:val>
                                        </p:tav>
                                      </p:tavLst>
                                    </p:anim>
                                    <p:anim calcmode="lin" valueType="num">
                                      <p:cBhvr>
                                        <p:cTn id="9" dur="500" fill="hold"/>
                                        <p:tgtEl>
                                          <p:spTgt spid="7179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179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1792"/>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71793"/>
                                        </p:tgtEl>
                                        <p:attrNameLst>
                                          <p:attrName>style.visibility</p:attrName>
                                        </p:attrNameLst>
                                      </p:cBhvr>
                                      <p:to>
                                        <p:strVal val="visible"/>
                                      </p:to>
                                    </p:set>
                                    <p:anim calcmode="lin" valueType="num">
                                      <p:cBhvr>
                                        <p:cTn id="15" dur="500" fill="hold"/>
                                        <p:tgtEl>
                                          <p:spTgt spid="7179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71793"/>
                                        </p:tgtEl>
                                        <p:attrNameLst>
                                          <p:attrName>ppt_y</p:attrName>
                                        </p:attrNameLst>
                                      </p:cBhvr>
                                      <p:tavLst>
                                        <p:tav tm="0">
                                          <p:val>
                                            <p:strVal val="#ppt_y"/>
                                          </p:val>
                                        </p:tav>
                                        <p:tav tm="100000">
                                          <p:val>
                                            <p:strVal val="#ppt_y"/>
                                          </p:val>
                                        </p:tav>
                                      </p:tavLst>
                                    </p:anim>
                                    <p:anim calcmode="lin" valueType="num">
                                      <p:cBhvr>
                                        <p:cTn id="17" dur="500" fill="hold"/>
                                        <p:tgtEl>
                                          <p:spTgt spid="7179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7179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71793"/>
                                        </p:tgtEl>
                                      </p:cBhvr>
                                    </p:animEffect>
                                  </p:childTnLst>
                                </p:cTn>
                              </p:par>
                            </p:childTnLst>
                          </p:cTn>
                        </p:par>
                        <p:par>
                          <p:cTn id="20" fill="hold" nodeType="afterGroup">
                            <p:stCondLst>
                              <p:cond delay="1800"/>
                            </p:stCondLst>
                            <p:childTnLst>
                              <p:par>
                                <p:cTn id="21" presetID="47" presetClass="entr" presetSubtype="0" fill="hold" grpId="0" nodeType="afterEffect">
                                  <p:stCondLst>
                                    <p:cond delay="0"/>
                                  </p:stCondLst>
                                  <p:childTnLst>
                                    <p:set>
                                      <p:cBhvr>
                                        <p:cTn id="22" dur="1" fill="hold">
                                          <p:stCondLst>
                                            <p:cond delay="0"/>
                                          </p:stCondLst>
                                        </p:cTn>
                                        <p:tgtEl>
                                          <p:spTgt spid="71686"/>
                                        </p:tgtEl>
                                        <p:attrNameLst>
                                          <p:attrName>style.visibility</p:attrName>
                                        </p:attrNameLst>
                                      </p:cBhvr>
                                      <p:to>
                                        <p:strVal val="visible"/>
                                      </p:to>
                                    </p:set>
                                    <p:animEffect transition="in" filter="fade">
                                      <p:cBhvr>
                                        <p:cTn id="23" dur="1000"/>
                                        <p:tgtEl>
                                          <p:spTgt spid="71686"/>
                                        </p:tgtEl>
                                      </p:cBhvr>
                                    </p:animEffect>
                                    <p:anim calcmode="lin" valueType="num">
                                      <p:cBhvr>
                                        <p:cTn id="24" dur="1000" fill="hold"/>
                                        <p:tgtEl>
                                          <p:spTgt spid="71686"/>
                                        </p:tgtEl>
                                        <p:attrNameLst>
                                          <p:attrName>ppt_x</p:attrName>
                                        </p:attrNameLst>
                                      </p:cBhvr>
                                      <p:tavLst>
                                        <p:tav tm="0">
                                          <p:val>
                                            <p:strVal val="#ppt_x"/>
                                          </p:val>
                                        </p:tav>
                                        <p:tav tm="100000">
                                          <p:val>
                                            <p:strVal val="#ppt_x"/>
                                          </p:val>
                                        </p:tav>
                                      </p:tavLst>
                                    </p:anim>
                                    <p:anim calcmode="lin" valueType="num">
                                      <p:cBhvr>
                                        <p:cTn id="25" dur="1000" fill="hold"/>
                                        <p:tgtEl>
                                          <p:spTgt spid="71686"/>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800"/>
                            </p:stCondLst>
                            <p:childTnLst>
                              <p:par>
                                <p:cTn id="27" presetID="9" presetClass="entr" presetSubtype="0" fill="hold" nodeType="afterEffect">
                                  <p:stCondLst>
                                    <p:cond delay="0"/>
                                  </p:stCondLst>
                                  <p:childTnLst>
                                    <p:set>
                                      <p:cBhvr>
                                        <p:cTn id="28" dur="1" fill="hold">
                                          <p:stCondLst>
                                            <p:cond delay="0"/>
                                          </p:stCondLst>
                                        </p:cTn>
                                        <p:tgtEl>
                                          <p:spTgt spid="71771"/>
                                        </p:tgtEl>
                                        <p:attrNameLst>
                                          <p:attrName>style.visibility</p:attrName>
                                        </p:attrNameLst>
                                      </p:cBhvr>
                                      <p:to>
                                        <p:strVal val="visible"/>
                                      </p:to>
                                    </p:set>
                                    <p:animEffect transition="in" filter="dissolve">
                                      <p:cBhvr>
                                        <p:cTn id="29" dur="500"/>
                                        <p:tgtEl>
                                          <p:spTgt spid="71771"/>
                                        </p:tgtEl>
                                      </p:cBhvr>
                                    </p:animEffect>
                                  </p:childTnLst>
                                </p:cTn>
                              </p:par>
                            </p:childTnLst>
                          </p:cTn>
                        </p:par>
                        <p:par>
                          <p:cTn id="30" fill="hold" nodeType="afterGroup">
                            <p:stCondLst>
                              <p:cond delay="33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71791"/>
                                        </p:tgtEl>
                                        <p:attrNameLst>
                                          <p:attrName>style.visibility</p:attrName>
                                        </p:attrNameLst>
                                      </p:cBhvr>
                                      <p:to>
                                        <p:strVal val="visible"/>
                                      </p:to>
                                    </p:set>
                                    <p:anim calcmode="lin" valueType="num">
                                      <p:cBhvr>
                                        <p:cTn id="33" dur="500" fill="hold"/>
                                        <p:tgtEl>
                                          <p:spTgt spid="7179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71791"/>
                                        </p:tgtEl>
                                        <p:attrNameLst>
                                          <p:attrName>ppt_y</p:attrName>
                                        </p:attrNameLst>
                                      </p:cBhvr>
                                      <p:tavLst>
                                        <p:tav tm="0">
                                          <p:val>
                                            <p:strVal val="#ppt_y"/>
                                          </p:val>
                                        </p:tav>
                                        <p:tav tm="100000">
                                          <p:val>
                                            <p:strVal val="#ppt_y"/>
                                          </p:val>
                                        </p:tav>
                                      </p:tavLst>
                                    </p:anim>
                                    <p:anim calcmode="lin" valueType="num">
                                      <p:cBhvr>
                                        <p:cTn id="35" dur="500" fill="hold"/>
                                        <p:tgtEl>
                                          <p:spTgt spid="7179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7179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71791"/>
                                        </p:tgtEl>
                                      </p:cBhvr>
                                    </p:animEffect>
                                  </p:childTnLst>
                                </p:cTn>
                              </p:par>
                            </p:childTnLst>
                          </p:cTn>
                        </p:par>
                        <p:par>
                          <p:cTn id="38" fill="hold" nodeType="afterGroup">
                            <p:stCondLst>
                              <p:cond delay="3950"/>
                            </p:stCondLst>
                            <p:childTnLst>
                              <p:par>
                                <p:cTn id="39" presetID="47" presetClass="entr" presetSubtype="0" fill="hold" nodeType="afterEffect">
                                  <p:stCondLst>
                                    <p:cond delay="0"/>
                                  </p:stCondLst>
                                  <p:childTnLst>
                                    <p:set>
                                      <p:cBhvr>
                                        <p:cTn id="40" dur="1" fill="hold">
                                          <p:stCondLst>
                                            <p:cond delay="0"/>
                                          </p:stCondLst>
                                        </p:cTn>
                                        <p:tgtEl>
                                          <p:spTgt spid="71687"/>
                                        </p:tgtEl>
                                        <p:attrNameLst>
                                          <p:attrName>style.visibility</p:attrName>
                                        </p:attrNameLst>
                                      </p:cBhvr>
                                      <p:to>
                                        <p:strVal val="visible"/>
                                      </p:to>
                                    </p:set>
                                    <p:animEffect transition="in" filter="fade">
                                      <p:cBhvr>
                                        <p:cTn id="41" dur="500"/>
                                        <p:tgtEl>
                                          <p:spTgt spid="71687"/>
                                        </p:tgtEl>
                                      </p:cBhvr>
                                    </p:animEffect>
                                    <p:anim calcmode="lin" valueType="num">
                                      <p:cBhvr>
                                        <p:cTn id="42" dur="500" fill="hold"/>
                                        <p:tgtEl>
                                          <p:spTgt spid="71687"/>
                                        </p:tgtEl>
                                        <p:attrNameLst>
                                          <p:attrName>ppt_x</p:attrName>
                                        </p:attrNameLst>
                                      </p:cBhvr>
                                      <p:tavLst>
                                        <p:tav tm="0">
                                          <p:val>
                                            <p:strVal val="#ppt_x"/>
                                          </p:val>
                                        </p:tav>
                                        <p:tav tm="100000">
                                          <p:val>
                                            <p:strVal val="#ppt_x"/>
                                          </p:val>
                                        </p:tav>
                                      </p:tavLst>
                                    </p:anim>
                                    <p:anim calcmode="lin" valueType="num">
                                      <p:cBhvr>
                                        <p:cTn id="43" dur="500" fill="hold"/>
                                        <p:tgtEl>
                                          <p:spTgt spid="71687"/>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4450"/>
                            </p:stCondLst>
                            <p:childTnLst>
                              <p:par>
                                <p:cTn id="45" presetID="47" presetClass="entr" presetSubtype="0" fill="hold" nodeType="afterEffect">
                                  <p:stCondLst>
                                    <p:cond delay="0"/>
                                  </p:stCondLst>
                                  <p:childTnLst>
                                    <p:set>
                                      <p:cBhvr>
                                        <p:cTn id="46" dur="1" fill="hold">
                                          <p:stCondLst>
                                            <p:cond delay="0"/>
                                          </p:stCondLst>
                                        </p:cTn>
                                        <p:tgtEl>
                                          <p:spTgt spid="71698"/>
                                        </p:tgtEl>
                                        <p:attrNameLst>
                                          <p:attrName>style.visibility</p:attrName>
                                        </p:attrNameLst>
                                      </p:cBhvr>
                                      <p:to>
                                        <p:strVal val="visible"/>
                                      </p:to>
                                    </p:set>
                                    <p:animEffect transition="in" filter="fade">
                                      <p:cBhvr>
                                        <p:cTn id="47" dur="500"/>
                                        <p:tgtEl>
                                          <p:spTgt spid="71698"/>
                                        </p:tgtEl>
                                      </p:cBhvr>
                                    </p:animEffect>
                                    <p:anim calcmode="lin" valueType="num">
                                      <p:cBhvr>
                                        <p:cTn id="48" dur="500" fill="hold"/>
                                        <p:tgtEl>
                                          <p:spTgt spid="71698"/>
                                        </p:tgtEl>
                                        <p:attrNameLst>
                                          <p:attrName>ppt_x</p:attrName>
                                        </p:attrNameLst>
                                      </p:cBhvr>
                                      <p:tavLst>
                                        <p:tav tm="0">
                                          <p:val>
                                            <p:strVal val="#ppt_x"/>
                                          </p:val>
                                        </p:tav>
                                        <p:tav tm="100000">
                                          <p:val>
                                            <p:strVal val="#ppt_x"/>
                                          </p:val>
                                        </p:tav>
                                      </p:tavLst>
                                    </p:anim>
                                    <p:anim calcmode="lin" valueType="num">
                                      <p:cBhvr>
                                        <p:cTn id="49" dur="500" fill="hold"/>
                                        <p:tgtEl>
                                          <p:spTgt spid="71698"/>
                                        </p:tgtEl>
                                        <p:attrNameLst>
                                          <p:attrName>ppt_y</p:attrName>
                                        </p:attrNameLst>
                                      </p:cBhvr>
                                      <p:tavLst>
                                        <p:tav tm="0">
                                          <p:val>
                                            <p:strVal val="#ppt_y-.1"/>
                                          </p:val>
                                        </p:tav>
                                        <p:tav tm="100000">
                                          <p:val>
                                            <p:strVal val="#ppt_y"/>
                                          </p:val>
                                        </p:tav>
                                      </p:tavLst>
                                    </p:anim>
                                  </p:childTnLst>
                                </p:cTn>
                              </p:par>
                            </p:childTnLst>
                          </p:cTn>
                        </p:par>
                        <p:par>
                          <p:cTn id="50" fill="hold" nodeType="afterGroup">
                            <p:stCondLst>
                              <p:cond delay="4950"/>
                            </p:stCondLst>
                            <p:childTnLst>
                              <p:par>
                                <p:cTn id="51" presetID="47" presetClass="entr" presetSubtype="0" fill="hold" nodeType="afterEffect">
                                  <p:stCondLst>
                                    <p:cond delay="0"/>
                                  </p:stCondLst>
                                  <p:childTnLst>
                                    <p:set>
                                      <p:cBhvr>
                                        <p:cTn id="52" dur="1" fill="hold">
                                          <p:stCondLst>
                                            <p:cond delay="0"/>
                                          </p:stCondLst>
                                        </p:cTn>
                                        <p:tgtEl>
                                          <p:spTgt spid="71709"/>
                                        </p:tgtEl>
                                        <p:attrNameLst>
                                          <p:attrName>style.visibility</p:attrName>
                                        </p:attrNameLst>
                                      </p:cBhvr>
                                      <p:to>
                                        <p:strVal val="visible"/>
                                      </p:to>
                                    </p:set>
                                    <p:animEffect transition="in" filter="fade">
                                      <p:cBhvr>
                                        <p:cTn id="53" dur="500"/>
                                        <p:tgtEl>
                                          <p:spTgt spid="71709"/>
                                        </p:tgtEl>
                                      </p:cBhvr>
                                    </p:animEffect>
                                    <p:anim calcmode="lin" valueType="num">
                                      <p:cBhvr>
                                        <p:cTn id="54" dur="500" fill="hold"/>
                                        <p:tgtEl>
                                          <p:spTgt spid="71709"/>
                                        </p:tgtEl>
                                        <p:attrNameLst>
                                          <p:attrName>ppt_x</p:attrName>
                                        </p:attrNameLst>
                                      </p:cBhvr>
                                      <p:tavLst>
                                        <p:tav tm="0">
                                          <p:val>
                                            <p:strVal val="#ppt_x"/>
                                          </p:val>
                                        </p:tav>
                                        <p:tav tm="100000">
                                          <p:val>
                                            <p:strVal val="#ppt_x"/>
                                          </p:val>
                                        </p:tav>
                                      </p:tavLst>
                                    </p:anim>
                                    <p:anim calcmode="lin" valueType="num">
                                      <p:cBhvr>
                                        <p:cTn id="55" dur="500" fill="hold"/>
                                        <p:tgtEl>
                                          <p:spTgt spid="71709"/>
                                        </p:tgtEl>
                                        <p:attrNameLst>
                                          <p:attrName>ppt_y</p:attrName>
                                        </p:attrNameLst>
                                      </p:cBhvr>
                                      <p:tavLst>
                                        <p:tav tm="0">
                                          <p:val>
                                            <p:strVal val="#ppt_y-.1"/>
                                          </p:val>
                                        </p:tav>
                                        <p:tav tm="100000">
                                          <p:val>
                                            <p:strVal val="#ppt_y"/>
                                          </p:val>
                                        </p:tav>
                                      </p:tavLst>
                                    </p:anim>
                                  </p:childTnLst>
                                </p:cTn>
                              </p:par>
                            </p:childTnLst>
                          </p:cTn>
                        </p:par>
                        <p:par>
                          <p:cTn id="56" fill="hold" nodeType="afterGroup">
                            <p:stCondLst>
                              <p:cond delay="5450"/>
                            </p:stCondLst>
                            <p:childTnLst>
                              <p:par>
                                <p:cTn id="57" presetID="47" presetClass="entr" presetSubtype="0" fill="hold" nodeType="afterEffect">
                                  <p:stCondLst>
                                    <p:cond delay="0"/>
                                  </p:stCondLst>
                                  <p:childTnLst>
                                    <p:set>
                                      <p:cBhvr>
                                        <p:cTn id="58" dur="1" fill="hold">
                                          <p:stCondLst>
                                            <p:cond delay="0"/>
                                          </p:stCondLst>
                                        </p:cTn>
                                        <p:tgtEl>
                                          <p:spTgt spid="71720"/>
                                        </p:tgtEl>
                                        <p:attrNameLst>
                                          <p:attrName>style.visibility</p:attrName>
                                        </p:attrNameLst>
                                      </p:cBhvr>
                                      <p:to>
                                        <p:strVal val="visible"/>
                                      </p:to>
                                    </p:set>
                                    <p:animEffect transition="in" filter="fade">
                                      <p:cBhvr>
                                        <p:cTn id="59" dur="500"/>
                                        <p:tgtEl>
                                          <p:spTgt spid="71720"/>
                                        </p:tgtEl>
                                      </p:cBhvr>
                                    </p:animEffect>
                                    <p:anim calcmode="lin" valueType="num">
                                      <p:cBhvr>
                                        <p:cTn id="60" dur="500" fill="hold"/>
                                        <p:tgtEl>
                                          <p:spTgt spid="71720"/>
                                        </p:tgtEl>
                                        <p:attrNameLst>
                                          <p:attrName>ppt_x</p:attrName>
                                        </p:attrNameLst>
                                      </p:cBhvr>
                                      <p:tavLst>
                                        <p:tav tm="0">
                                          <p:val>
                                            <p:strVal val="#ppt_x"/>
                                          </p:val>
                                        </p:tav>
                                        <p:tav tm="100000">
                                          <p:val>
                                            <p:strVal val="#ppt_x"/>
                                          </p:val>
                                        </p:tav>
                                      </p:tavLst>
                                    </p:anim>
                                    <p:anim calcmode="lin" valueType="num">
                                      <p:cBhvr>
                                        <p:cTn id="61" dur="500" fill="hold"/>
                                        <p:tgtEl>
                                          <p:spTgt spid="71720"/>
                                        </p:tgtEl>
                                        <p:attrNameLst>
                                          <p:attrName>ppt_y</p:attrName>
                                        </p:attrNameLst>
                                      </p:cBhvr>
                                      <p:tavLst>
                                        <p:tav tm="0">
                                          <p:val>
                                            <p:strVal val="#ppt_y-.1"/>
                                          </p:val>
                                        </p:tav>
                                        <p:tav tm="100000">
                                          <p:val>
                                            <p:strVal val="#ppt_y"/>
                                          </p:val>
                                        </p:tav>
                                      </p:tavLst>
                                    </p:anim>
                                  </p:childTnLst>
                                </p:cTn>
                              </p:par>
                            </p:childTnLst>
                          </p:cTn>
                        </p:par>
                        <p:par>
                          <p:cTn id="62" fill="hold" nodeType="afterGroup">
                            <p:stCondLst>
                              <p:cond delay="5950"/>
                            </p:stCondLst>
                            <p:childTnLst>
                              <p:par>
                                <p:cTn id="63" presetID="47" presetClass="entr" presetSubtype="0" fill="hold" nodeType="afterEffect">
                                  <p:stCondLst>
                                    <p:cond delay="0"/>
                                  </p:stCondLst>
                                  <p:childTnLst>
                                    <p:set>
                                      <p:cBhvr>
                                        <p:cTn id="64" dur="1" fill="hold">
                                          <p:stCondLst>
                                            <p:cond delay="0"/>
                                          </p:stCondLst>
                                        </p:cTn>
                                        <p:tgtEl>
                                          <p:spTgt spid="71731"/>
                                        </p:tgtEl>
                                        <p:attrNameLst>
                                          <p:attrName>style.visibility</p:attrName>
                                        </p:attrNameLst>
                                      </p:cBhvr>
                                      <p:to>
                                        <p:strVal val="visible"/>
                                      </p:to>
                                    </p:set>
                                    <p:animEffect transition="in" filter="fade">
                                      <p:cBhvr>
                                        <p:cTn id="65" dur="500"/>
                                        <p:tgtEl>
                                          <p:spTgt spid="71731"/>
                                        </p:tgtEl>
                                      </p:cBhvr>
                                    </p:animEffect>
                                    <p:anim calcmode="lin" valueType="num">
                                      <p:cBhvr>
                                        <p:cTn id="66" dur="500" fill="hold"/>
                                        <p:tgtEl>
                                          <p:spTgt spid="71731"/>
                                        </p:tgtEl>
                                        <p:attrNameLst>
                                          <p:attrName>ppt_x</p:attrName>
                                        </p:attrNameLst>
                                      </p:cBhvr>
                                      <p:tavLst>
                                        <p:tav tm="0">
                                          <p:val>
                                            <p:strVal val="#ppt_x"/>
                                          </p:val>
                                        </p:tav>
                                        <p:tav tm="100000">
                                          <p:val>
                                            <p:strVal val="#ppt_x"/>
                                          </p:val>
                                        </p:tav>
                                      </p:tavLst>
                                    </p:anim>
                                    <p:anim calcmode="lin" valueType="num">
                                      <p:cBhvr>
                                        <p:cTn id="67" dur="500" fill="hold"/>
                                        <p:tgtEl>
                                          <p:spTgt spid="71731"/>
                                        </p:tgtEl>
                                        <p:attrNameLst>
                                          <p:attrName>ppt_y</p:attrName>
                                        </p:attrNameLst>
                                      </p:cBhvr>
                                      <p:tavLst>
                                        <p:tav tm="0">
                                          <p:val>
                                            <p:strVal val="#ppt_y-.1"/>
                                          </p:val>
                                        </p:tav>
                                        <p:tav tm="100000">
                                          <p:val>
                                            <p:strVal val="#ppt_y"/>
                                          </p:val>
                                        </p:tav>
                                      </p:tavLst>
                                    </p:anim>
                                  </p:childTnLst>
                                </p:cTn>
                              </p:par>
                            </p:childTnLst>
                          </p:cTn>
                        </p:par>
                        <p:par>
                          <p:cTn id="68" fill="hold" nodeType="afterGroup">
                            <p:stCondLst>
                              <p:cond delay="6450"/>
                            </p:stCondLst>
                            <p:childTnLst>
                              <p:par>
                                <p:cTn id="69" presetID="47" presetClass="entr" presetSubtype="0" fill="hold" nodeType="afterEffect">
                                  <p:stCondLst>
                                    <p:cond delay="0"/>
                                  </p:stCondLst>
                                  <p:childTnLst>
                                    <p:set>
                                      <p:cBhvr>
                                        <p:cTn id="70" dur="1" fill="hold">
                                          <p:stCondLst>
                                            <p:cond delay="0"/>
                                          </p:stCondLst>
                                        </p:cTn>
                                        <p:tgtEl>
                                          <p:spTgt spid="71742"/>
                                        </p:tgtEl>
                                        <p:attrNameLst>
                                          <p:attrName>style.visibility</p:attrName>
                                        </p:attrNameLst>
                                      </p:cBhvr>
                                      <p:to>
                                        <p:strVal val="visible"/>
                                      </p:to>
                                    </p:set>
                                    <p:animEffect transition="in" filter="fade">
                                      <p:cBhvr>
                                        <p:cTn id="71" dur="500"/>
                                        <p:tgtEl>
                                          <p:spTgt spid="71742"/>
                                        </p:tgtEl>
                                      </p:cBhvr>
                                    </p:animEffect>
                                    <p:anim calcmode="lin" valueType="num">
                                      <p:cBhvr>
                                        <p:cTn id="72" dur="500" fill="hold"/>
                                        <p:tgtEl>
                                          <p:spTgt spid="71742"/>
                                        </p:tgtEl>
                                        <p:attrNameLst>
                                          <p:attrName>ppt_x</p:attrName>
                                        </p:attrNameLst>
                                      </p:cBhvr>
                                      <p:tavLst>
                                        <p:tav tm="0">
                                          <p:val>
                                            <p:strVal val="#ppt_x"/>
                                          </p:val>
                                        </p:tav>
                                        <p:tav tm="100000">
                                          <p:val>
                                            <p:strVal val="#ppt_x"/>
                                          </p:val>
                                        </p:tav>
                                      </p:tavLst>
                                    </p:anim>
                                    <p:anim calcmode="lin" valueType="num">
                                      <p:cBhvr>
                                        <p:cTn id="73" dur="500" fill="hold"/>
                                        <p:tgtEl>
                                          <p:spTgt spid="71742"/>
                                        </p:tgtEl>
                                        <p:attrNameLst>
                                          <p:attrName>ppt_y</p:attrName>
                                        </p:attrNameLst>
                                      </p:cBhvr>
                                      <p:tavLst>
                                        <p:tav tm="0">
                                          <p:val>
                                            <p:strVal val="#ppt_y-.1"/>
                                          </p:val>
                                        </p:tav>
                                        <p:tav tm="100000">
                                          <p:val>
                                            <p:strVal val="#ppt_y"/>
                                          </p:val>
                                        </p:tav>
                                      </p:tavLst>
                                    </p:anim>
                                  </p:childTnLst>
                                </p:cTn>
                              </p:par>
                            </p:childTnLst>
                          </p:cTn>
                        </p:par>
                        <p:par>
                          <p:cTn id="74" fill="hold" nodeType="afterGroup">
                            <p:stCondLst>
                              <p:cond delay="6950"/>
                            </p:stCondLst>
                            <p:childTnLst>
                              <p:par>
                                <p:cTn id="75" presetID="47" presetClass="entr" presetSubtype="0" fill="hold" grpId="0" nodeType="afterEffect">
                                  <p:stCondLst>
                                    <p:cond delay="0"/>
                                  </p:stCondLst>
                                  <p:childTnLst>
                                    <p:set>
                                      <p:cBhvr>
                                        <p:cTn id="76" dur="1" fill="hold">
                                          <p:stCondLst>
                                            <p:cond delay="0"/>
                                          </p:stCondLst>
                                        </p:cTn>
                                        <p:tgtEl>
                                          <p:spTgt spid="71759"/>
                                        </p:tgtEl>
                                        <p:attrNameLst>
                                          <p:attrName>style.visibility</p:attrName>
                                        </p:attrNameLst>
                                      </p:cBhvr>
                                      <p:to>
                                        <p:strVal val="visible"/>
                                      </p:to>
                                    </p:set>
                                    <p:animEffect transition="in" filter="fade">
                                      <p:cBhvr>
                                        <p:cTn id="77" dur="500"/>
                                        <p:tgtEl>
                                          <p:spTgt spid="71759"/>
                                        </p:tgtEl>
                                      </p:cBhvr>
                                    </p:animEffect>
                                    <p:anim calcmode="lin" valueType="num">
                                      <p:cBhvr>
                                        <p:cTn id="78" dur="500" fill="hold"/>
                                        <p:tgtEl>
                                          <p:spTgt spid="71759"/>
                                        </p:tgtEl>
                                        <p:attrNameLst>
                                          <p:attrName>ppt_x</p:attrName>
                                        </p:attrNameLst>
                                      </p:cBhvr>
                                      <p:tavLst>
                                        <p:tav tm="0">
                                          <p:val>
                                            <p:strVal val="#ppt_x"/>
                                          </p:val>
                                        </p:tav>
                                        <p:tav tm="100000">
                                          <p:val>
                                            <p:strVal val="#ppt_x"/>
                                          </p:val>
                                        </p:tav>
                                      </p:tavLst>
                                    </p:anim>
                                    <p:anim calcmode="lin" valueType="num">
                                      <p:cBhvr>
                                        <p:cTn id="79" dur="500" fill="hold"/>
                                        <p:tgtEl>
                                          <p:spTgt spid="71759"/>
                                        </p:tgtEl>
                                        <p:attrNameLst>
                                          <p:attrName>ppt_y</p:attrName>
                                        </p:attrNameLst>
                                      </p:cBhvr>
                                      <p:tavLst>
                                        <p:tav tm="0">
                                          <p:val>
                                            <p:strVal val="#ppt_y-.1"/>
                                          </p:val>
                                        </p:tav>
                                        <p:tav tm="100000">
                                          <p:val>
                                            <p:strVal val="#ppt_y"/>
                                          </p:val>
                                        </p:tav>
                                      </p:tavLst>
                                    </p:anim>
                                  </p:childTnLst>
                                </p:cTn>
                              </p:par>
                            </p:childTnLst>
                          </p:cTn>
                        </p:par>
                        <p:par>
                          <p:cTn id="80" fill="hold" nodeType="afterGroup">
                            <p:stCondLst>
                              <p:cond delay="7450"/>
                            </p:stCondLst>
                            <p:childTnLst>
                              <p:par>
                                <p:cTn id="81" presetID="47" presetClass="entr" presetSubtype="0" fill="hold" grpId="0" nodeType="afterEffect">
                                  <p:stCondLst>
                                    <p:cond delay="0"/>
                                  </p:stCondLst>
                                  <p:childTnLst>
                                    <p:set>
                                      <p:cBhvr>
                                        <p:cTn id="82" dur="1" fill="hold">
                                          <p:stCondLst>
                                            <p:cond delay="0"/>
                                          </p:stCondLst>
                                        </p:cTn>
                                        <p:tgtEl>
                                          <p:spTgt spid="71764"/>
                                        </p:tgtEl>
                                        <p:attrNameLst>
                                          <p:attrName>style.visibility</p:attrName>
                                        </p:attrNameLst>
                                      </p:cBhvr>
                                      <p:to>
                                        <p:strVal val="visible"/>
                                      </p:to>
                                    </p:set>
                                    <p:animEffect transition="in" filter="fade">
                                      <p:cBhvr>
                                        <p:cTn id="83" dur="500"/>
                                        <p:tgtEl>
                                          <p:spTgt spid="71764"/>
                                        </p:tgtEl>
                                      </p:cBhvr>
                                    </p:animEffect>
                                    <p:anim calcmode="lin" valueType="num">
                                      <p:cBhvr>
                                        <p:cTn id="84" dur="500" fill="hold"/>
                                        <p:tgtEl>
                                          <p:spTgt spid="71764"/>
                                        </p:tgtEl>
                                        <p:attrNameLst>
                                          <p:attrName>ppt_x</p:attrName>
                                        </p:attrNameLst>
                                      </p:cBhvr>
                                      <p:tavLst>
                                        <p:tav tm="0">
                                          <p:val>
                                            <p:strVal val="#ppt_x"/>
                                          </p:val>
                                        </p:tav>
                                        <p:tav tm="100000">
                                          <p:val>
                                            <p:strVal val="#ppt_x"/>
                                          </p:val>
                                        </p:tav>
                                      </p:tavLst>
                                    </p:anim>
                                    <p:anim calcmode="lin" valueType="num">
                                      <p:cBhvr>
                                        <p:cTn id="85" dur="500" fill="hold"/>
                                        <p:tgtEl>
                                          <p:spTgt spid="71764"/>
                                        </p:tgtEl>
                                        <p:attrNameLst>
                                          <p:attrName>ppt_y</p:attrName>
                                        </p:attrNameLst>
                                      </p:cBhvr>
                                      <p:tavLst>
                                        <p:tav tm="0">
                                          <p:val>
                                            <p:strVal val="#ppt_y-.1"/>
                                          </p:val>
                                        </p:tav>
                                        <p:tav tm="100000">
                                          <p:val>
                                            <p:strVal val="#ppt_y"/>
                                          </p:val>
                                        </p:tav>
                                      </p:tavLst>
                                    </p:anim>
                                  </p:childTnLst>
                                </p:cTn>
                              </p:par>
                            </p:childTnLst>
                          </p:cTn>
                        </p:par>
                        <p:par>
                          <p:cTn id="86" fill="hold" nodeType="afterGroup">
                            <p:stCondLst>
                              <p:cond delay="7950"/>
                            </p:stCondLst>
                            <p:childTnLst>
                              <p:par>
                                <p:cTn id="87" presetID="47" presetClass="entr" presetSubtype="0" fill="hold" grpId="0" nodeType="afterEffect">
                                  <p:stCondLst>
                                    <p:cond delay="0"/>
                                  </p:stCondLst>
                                  <p:childTnLst>
                                    <p:set>
                                      <p:cBhvr>
                                        <p:cTn id="88" dur="1" fill="hold">
                                          <p:stCondLst>
                                            <p:cond delay="0"/>
                                          </p:stCondLst>
                                        </p:cTn>
                                        <p:tgtEl>
                                          <p:spTgt spid="71763"/>
                                        </p:tgtEl>
                                        <p:attrNameLst>
                                          <p:attrName>style.visibility</p:attrName>
                                        </p:attrNameLst>
                                      </p:cBhvr>
                                      <p:to>
                                        <p:strVal val="visible"/>
                                      </p:to>
                                    </p:set>
                                    <p:animEffect transition="in" filter="fade">
                                      <p:cBhvr>
                                        <p:cTn id="89" dur="500"/>
                                        <p:tgtEl>
                                          <p:spTgt spid="71763"/>
                                        </p:tgtEl>
                                      </p:cBhvr>
                                    </p:animEffect>
                                    <p:anim calcmode="lin" valueType="num">
                                      <p:cBhvr>
                                        <p:cTn id="90" dur="500" fill="hold"/>
                                        <p:tgtEl>
                                          <p:spTgt spid="71763"/>
                                        </p:tgtEl>
                                        <p:attrNameLst>
                                          <p:attrName>ppt_x</p:attrName>
                                        </p:attrNameLst>
                                      </p:cBhvr>
                                      <p:tavLst>
                                        <p:tav tm="0">
                                          <p:val>
                                            <p:strVal val="#ppt_x"/>
                                          </p:val>
                                        </p:tav>
                                        <p:tav tm="100000">
                                          <p:val>
                                            <p:strVal val="#ppt_x"/>
                                          </p:val>
                                        </p:tav>
                                      </p:tavLst>
                                    </p:anim>
                                    <p:anim calcmode="lin" valueType="num">
                                      <p:cBhvr>
                                        <p:cTn id="91" dur="500" fill="hold"/>
                                        <p:tgtEl>
                                          <p:spTgt spid="71763"/>
                                        </p:tgtEl>
                                        <p:attrNameLst>
                                          <p:attrName>ppt_y</p:attrName>
                                        </p:attrNameLst>
                                      </p:cBhvr>
                                      <p:tavLst>
                                        <p:tav tm="0">
                                          <p:val>
                                            <p:strVal val="#ppt_y-.1"/>
                                          </p:val>
                                        </p:tav>
                                        <p:tav tm="100000">
                                          <p:val>
                                            <p:strVal val="#ppt_y"/>
                                          </p:val>
                                        </p:tav>
                                      </p:tavLst>
                                    </p:anim>
                                  </p:childTnLst>
                                </p:cTn>
                              </p:par>
                            </p:childTnLst>
                          </p:cTn>
                        </p:par>
                        <p:par>
                          <p:cTn id="92" fill="hold" nodeType="afterGroup">
                            <p:stCondLst>
                              <p:cond delay="8450"/>
                            </p:stCondLst>
                            <p:childTnLst>
                              <p:par>
                                <p:cTn id="93" presetID="42" presetClass="entr" presetSubtype="0" fill="hold" grpId="0" nodeType="afterEffect">
                                  <p:stCondLst>
                                    <p:cond delay="0"/>
                                  </p:stCondLst>
                                  <p:childTnLst>
                                    <p:set>
                                      <p:cBhvr>
                                        <p:cTn id="94" dur="1" fill="hold">
                                          <p:stCondLst>
                                            <p:cond delay="0"/>
                                          </p:stCondLst>
                                        </p:cTn>
                                        <p:tgtEl>
                                          <p:spTgt spid="71760"/>
                                        </p:tgtEl>
                                        <p:attrNameLst>
                                          <p:attrName>style.visibility</p:attrName>
                                        </p:attrNameLst>
                                      </p:cBhvr>
                                      <p:to>
                                        <p:strVal val="visible"/>
                                      </p:to>
                                    </p:set>
                                    <p:animEffect transition="in" filter="fade">
                                      <p:cBhvr>
                                        <p:cTn id="95" dur="500"/>
                                        <p:tgtEl>
                                          <p:spTgt spid="71760"/>
                                        </p:tgtEl>
                                      </p:cBhvr>
                                    </p:animEffect>
                                    <p:anim calcmode="lin" valueType="num">
                                      <p:cBhvr>
                                        <p:cTn id="96" dur="500" fill="hold"/>
                                        <p:tgtEl>
                                          <p:spTgt spid="71760"/>
                                        </p:tgtEl>
                                        <p:attrNameLst>
                                          <p:attrName>ppt_x</p:attrName>
                                        </p:attrNameLst>
                                      </p:cBhvr>
                                      <p:tavLst>
                                        <p:tav tm="0">
                                          <p:val>
                                            <p:strVal val="#ppt_x"/>
                                          </p:val>
                                        </p:tav>
                                        <p:tav tm="100000">
                                          <p:val>
                                            <p:strVal val="#ppt_x"/>
                                          </p:val>
                                        </p:tav>
                                      </p:tavLst>
                                    </p:anim>
                                    <p:anim calcmode="lin" valueType="num">
                                      <p:cBhvr>
                                        <p:cTn id="97" dur="500" fill="hold"/>
                                        <p:tgtEl>
                                          <p:spTgt spid="71760"/>
                                        </p:tgtEl>
                                        <p:attrNameLst>
                                          <p:attrName>ppt_y</p:attrName>
                                        </p:attrNameLst>
                                      </p:cBhvr>
                                      <p:tavLst>
                                        <p:tav tm="0">
                                          <p:val>
                                            <p:strVal val="#ppt_y+.1"/>
                                          </p:val>
                                        </p:tav>
                                        <p:tav tm="100000">
                                          <p:val>
                                            <p:strVal val="#ppt_y"/>
                                          </p:val>
                                        </p:tav>
                                      </p:tavLst>
                                    </p:anim>
                                  </p:childTnLst>
                                </p:cTn>
                              </p:par>
                            </p:childTnLst>
                          </p:cTn>
                        </p:par>
                        <p:par>
                          <p:cTn id="98" fill="hold" nodeType="afterGroup">
                            <p:stCondLst>
                              <p:cond delay="8950"/>
                            </p:stCondLst>
                            <p:childTnLst>
                              <p:par>
                                <p:cTn id="99" presetID="42" presetClass="entr" presetSubtype="0" fill="hold" grpId="0" nodeType="afterEffect">
                                  <p:stCondLst>
                                    <p:cond delay="0"/>
                                  </p:stCondLst>
                                  <p:childTnLst>
                                    <p:set>
                                      <p:cBhvr>
                                        <p:cTn id="100" dur="1" fill="hold">
                                          <p:stCondLst>
                                            <p:cond delay="0"/>
                                          </p:stCondLst>
                                        </p:cTn>
                                        <p:tgtEl>
                                          <p:spTgt spid="71762"/>
                                        </p:tgtEl>
                                        <p:attrNameLst>
                                          <p:attrName>style.visibility</p:attrName>
                                        </p:attrNameLst>
                                      </p:cBhvr>
                                      <p:to>
                                        <p:strVal val="visible"/>
                                      </p:to>
                                    </p:set>
                                    <p:animEffect transition="in" filter="fade">
                                      <p:cBhvr>
                                        <p:cTn id="101" dur="500"/>
                                        <p:tgtEl>
                                          <p:spTgt spid="71762"/>
                                        </p:tgtEl>
                                      </p:cBhvr>
                                    </p:animEffect>
                                    <p:anim calcmode="lin" valueType="num">
                                      <p:cBhvr>
                                        <p:cTn id="102" dur="500" fill="hold"/>
                                        <p:tgtEl>
                                          <p:spTgt spid="71762"/>
                                        </p:tgtEl>
                                        <p:attrNameLst>
                                          <p:attrName>ppt_x</p:attrName>
                                        </p:attrNameLst>
                                      </p:cBhvr>
                                      <p:tavLst>
                                        <p:tav tm="0">
                                          <p:val>
                                            <p:strVal val="#ppt_x"/>
                                          </p:val>
                                        </p:tav>
                                        <p:tav tm="100000">
                                          <p:val>
                                            <p:strVal val="#ppt_x"/>
                                          </p:val>
                                        </p:tav>
                                      </p:tavLst>
                                    </p:anim>
                                    <p:anim calcmode="lin" valueType="num">
                                      <p:cBhvr>
                                        <p:cTn id="103" dur="500" fill="hold"/>
                                        <p:tgtEl>
                                          <p:spTgt spid="71762"/>
                                        </p:tgtEl>
                                        <p:attrNameLst>
                                          <p:attrName>ppt_y</p:attrName>
                                        </p:attrNameLst>
                                      </p:cBhvr>
                                      <p:tavLst>
                                        <p:tav tm="0">
                                          <p:val>
                                            <p:strVal val="#ppt_y+.1"/>
                                          </p:val>
                                        </p:tav>
                                        <p:tav tm="100000">
                                          <p:val>
                                            <p:strVal val="#ppt_y"/>
                                          </p:val>
                                        </p:tav>
                                      </p:tavLst>
                                    </p:anim>
                                  </p:childTnLst>
                                </p:cTn>
                              </p:par>
                            </p:childTnLst>
                          </p:cTn>
                        </p:par>
                        <p:par>
                          <p:cTn id="104" fill="hold" nodeType="afterGroup">
                            <p:stCondLst>
                              <p:cond delay="9450"/>
                            </p:stCondLst>
                            <p:childTnLst>
                              <p:par>
                                <p:cTn id="105" presetID="42" presetClass="entr" presetSubtype="0" fill="hold" grpId="0" nodeType="afterEffect">
                                  <p:stCondLst>
                                    <p:cond delay="0"/>
                                  </p:stCondLst>
                                  <p:childTnLst>
                                    <p:set>
                                      <p:cBhvr>
                                        <p:cTn id="106" dur="1" fill="hold">
                                          <p:stCondLst>
                                            <p:cond delay="0"/>
                                          </p:stCondLst>
                                        </p:cTn>
                                        <p:tgtEl>
                                          <p:spTgt spid="71761"/>
                                        </p:tgtEl>
                                        <p:attrNameLst>
                                          <p:attrName>style.visibility</p:attrName>
                                        </p:attrNameLst>
                                      </p:cBhvr>
                                      <p:to>
                                        <p:strVal val="visible"/>
                                      </p:to>
                                    </p:set>
                                    <p:animEffect transition="in" filter="fade">
                                      <p:cBhvr>
                                        <p:cTn id="107" dur="500"/>
                                        <p:tgtEl>
                                          <p:spTgt spid="71761"/>
                                        </p:tgtEl>
                                      </p:cBhvr>
                                    </p:animEffect>
                                    <p:anim calcmode="lin" valueType="num">
                                      <p:cBhvr>
                                        <p:cTn id="108" dur="500" fill="hold"/>
                                        <p:tgtEl>
                                          <p:spTgt spid="71761"/>
                                        </p:tgtEl>
                                        <p:attrNameLst>
                                          <p:attrName>ppt_x</p:attrName>
                                        </p:attrNameLst>
                                      </p:cBhvr>
                                      <p:tavLst>
                                        <p:tav tm="0">
                                          <p:val>
                                            <p:strVal val="#ppt_x"/>
                                          </p:val>
                                        </p:tav>
                                        <p:tav tm="100000">
                                          <p:val>
                                            <p:strVal val="#ppt_x"/>
                                          </p:val>
                                        </p:tav>
                                      </p:tavLst>
                                    </p:anim>
                                    <p:anim calcmode="lin" valueType="num">
                                      <p:cBhvr>
                                        <p:cTn id="109" dur="500" fill="hold"/>
                                        <p:tgtEl>
                                          <p:spTgt spid="71761"/>
                                        </p:tgtEl>
                                        <p:attrNameLst>
                                          <p:attrName>ppt_y</p:attrName>
                                        </p:attrNameLst>
                                      </p:cBhvr>
                                      <p:tavLst>
                                        <p:tav tm="0">
                                          <p:val>
                                            <p:strVal val="#ppt_y+.1"/>
                                          </p:val>
                                        </p:tav>
                                        <p:tav tm="100000">
                                          <p:val>
                                            <p:strVal val="#ppt_y"/>
                                          </p:val>
                                        </p:tav>
                                      </p:tavLst>
                                    </p:anim>
                                  </p:childTnLst>
                                </p:cTn>
                              </p:par>
                            </p:childTnLst>
                          </p:cTn>
                        </p:par>
                        <p:par>
                          <p:cTn id="110" fill="hold" nodeType="afterGroup">
                            <p:stCondLst>
                              <p:cond delay="9950"/>
                            </p:stCondLst>
                            <p:childTnLst>
                              <p:par>
                                <p:cTn id="111" presetID="18" presetClass="entr" presetSubtype="6" fill="hold" grpId="0" nodeType="afterEffect">
                                  <p:stCondLst>
                                    <p:cond delay="0"/>
                                  </p:stCondLst>
                                  <p:childTnLst>
                                    <p:set>
                                      <p:cBhvr>
                                        <p:cTn id="112" dur="1" fill="hold">
                                          <p:stCondLst>
                                            <p:cond delay="0"/>
                                          </p:stCondLst>
                                        </p:cTn>
                                        <p:tgtEl>
                                          <p:spTgt spid="71757"/>
                                        </p:tgtEl>
                                        <p:attrNameLst>
                                          <p:attrName>style.visibility</p:attrName>
                                        </p:attrNameLst>
                                      </p:cBhvr>
                                      <p:to>
                                        <p:strVal val="visible"/>
                                      </p:to>
                                    </p:set>
                                    <p:animEffect transition="in" filter="strips(downRight)">
                                      <p:cBhvr>
                                        <p:cTn id="113" dur="500"/>
                                        <p:tgtEl>
                                          <p:spTgt spid="71757"/>
                                        </p:tgtEl>
                                      </p:cBhvr>
                                    </p:animEffect>
                                  </p:childTnLst>
                                </p:cTn>
                              </p:par>
                              <p:par>
                                <p:cTn id="114" presetID="18" presetClass="entr" presetSubtype="6" fill="hold" grpId="0" nodeType="withEffect">
                                  <p:stCondLst>
                                    <p:cond delay="0"/>
                                  </p:stCondLst>
                                  <p:childTnLst>
                                    <p:set>
                                      <p:cBhvr>
                                        <p:cTn id="115" dur="1" fill="hold">
                                          <p:stCondLst>
                                            <p:cond delay="0"/>
                                          </p:stCondLst>
                                        </p:cTn>
                                        <p:tgtEl>
                                          <p:spTgt spid="71756"/>
                                        </p:tgtEl>
                                        <p:attrNameLst>
                                          <p:attrName>style.visibility</p:attrName>
                                        </p:attrNameLst>
                                      </p:cBhvr>
                                      <p:to>
                                        <p:strVal val="visible"/>
                                      </p:to>
                                    </p:set>
                                    <p:animEffect transition="in" filter="strips(downRight)">
                                      <p:cBhvr>
                                        <p:cTn id="116" dur="500"/>
                                        <p:tgtEl>
                                          <p:spTgt spid="71756"/>
                                        </p:tgtEl>
                                      </p:cBhvr>
                                    </p:animEffect>
                                  </p:childTnLst>
                                </p:cTn>
                              </p:par>
                              <p:par>
                                <p:cTn id="117" presetID="18" presetClass="entr" presetSubtype="6" fill="hold" grpId="0" nodeType="withEffect">
                                  <p:stCondLst>
                                    <p:cond delay="0"/>
                                  </p:stCondLst>
                                  <p:childTnLst>
                                    <p:set>
                                      <p:cBhvr>
                                        <p:cTn id="118" dur="1" fill="hold">
                                          <p:stCondLst>
                                            <p:cond delay="0"/>
                                          </p:stCondLst>
                                        </p:cTn>
                                        <p:tgtEl>
                                          <p:spTgt spid="71755"/>
                                        </p:tgtEl>
                                        <p:attrNameLst>
                                          <p:attrName>style.visibility</p:attrName>
                                        </p:attrNameLst>
                                      </p:cBhvr>
                                      <p:to>
                                        <p:strVal val="visible"/>
                                      </p:to>
                                    </p:set>
                                    <p:animEffect transition="in" filter="strips(downRight)">
                                      <p:cBhvr>
                                        <p:cTn id="119" dur="500"/>
                                        <p:tgtEl>
                                          <p:spTgt spid="71755"/>
                                        </p:tgtEl>
                                      </p:cBhvr>
                                    </p:animEffect>
                                  </p:childTnLst>
                                </p:cTn>
                              </p:par>
                              <p:par>
                                <p:cTn id="120" presetID="18" presetClass="entr" presetSubtype="6" fill="hold" grpId="0" nodeType="withEffect">
                                  <p:stCondLst>
                                    <p:cond delay="0"/>
                                  </p:stCondLst>
                                  <p:childTnLst>
                                    <p:set>
                                      <p:cBhvr>
                                        <p:cTn id="121" dur="1" fill="hold">
                                          <p:stCondLst>
                                            <p:cond delay="0"/>
                                          </p:stCondLst>
                                        </p:cTn>
                                        <p:tgtEl>
                                          <p:spTgt spid="71754"/>
                                        </p:tgtEl>
                                        <p:attrNameLst>
                                          <p:attrName>style.visibility</p:attrName>
                                        </p:attrNameLst>
                                      </p:cBhvr>
                                      <p:to>
                                        <p:strVal val="visible"/>
                                      </p:to>
                                    </p:set>
                                    <p:animEffect transition="in" filter="strips(downRight)">
                                      <p:cBhvr>
                                        <p:cTn id="122" dur="500"/>
                                        <p:tgtEl>
                                          <p:spTgt spid="71754"/>
                                        </p:tgtEl>
                                      </p:cBhvr>
                                    </p:animEffect>
                                  </p:childTnLst>
                                </p:cTn>
                              </p:par>
                              <p:par>
                                <p:cTn id="123" presetID="18" presetClass="entr" presetSubtype="6" fill="hold" grpId="0" nodeType="withEffect">
                                  <p:stCondLst>
                                    <p:cond delay="0"/>
                                  </p:stCondLst>
                                  <p:childTnLst>
                                    <p:set>
                                      <p:cBhvr>
                                        <p:cTn id="124" dur="1" fill="hold">
                                          <p:stCondLst>
                                            <p:cond delay="0"/>
                                          </p:stCondLst>
                                        </p:cTn>
                                        <p:tgtEl>
                                          <p:spTgt spid="71753"/>
                                        </p:tgtEl>
                                        <p:attrNameLst>
                                          <p:attrName>style.visibility</p:attrName>
                                        </p:attrNameLst>
                                      </p:cBhvr>
                                      <p:to>
                                        <p:strVal val="visible"/>
                                      </p:to>
                                    </p:set>
                                    <p:animEffect transition="in" filter="strips(downRight)">
                                      <p:cBhvr>
                                        <p:cTn id="125" dur="500"/>
                                        <p:tgtEl>
                                          <p:spTgt spid="71753"/>
                                        </p:tgtEl>
                                      </p:cBhvr>
                                    </p:animEffect>
                                  </p:childTnLst>
                                </p:cTn>
                              </p:par>
                              <p:par>
                                <p:cTn id="126" presetID="18" presetClass="entr" presetSubtype="6" fill="hold" grpId="0" nodeType="withEffect">
                                  <p:stCondLst>
                                    <p:cond delay="0"/>
                                  </p:stCondLst>
                                  <p:childTnLst>
                                    <p:set>
                                      <p:cBhvr>
                                        <p:cTn id="127" dur="1" fill="hold">
                                          <p:stCondLst>
                                            <p:cond delay="0"/>
                                          </p:stCondLst>
                                        </p:cTn>
                                        <p:tgtEl>
                                          <p:spTgt spid="71758"/>
                                        </p:tgtEl>
                                        <p:attrNameLst>
                                          <p:attrName>style.visibility</p:attrName>
                                        </p:attrNameLst>
                                      </p:cBhvr>
                                      <p:to>
                                        <p:strVal val="visible"/>
                                      </p:to>
                                    </p:set>
                                    <p:animEffect transition="in" filter="strips(downRight)">
                                      <p:cBhvr>
                                        <p:cTn id="128" dur="500"/>
                                        <p:tgtEl>
                                          <p:spTgt spid="71758"/>
                                        </p:tgtEl>
                                      </p:cBhvr>
                                    </p:animEffect>
                                  </p:childTnLst>
                                </p:cTn>
                              </p:par>
                            </p:childTnLst>
                          </p:cTn>
                        </p:par>
                        <p:par>
                          <p:cTn id="129" fill="hold" nodeType="afterGroup">
                            <p:stCondLst>
                              <p:cond delay="10450"/>
                            </p:stCondLst>
                            <p:childTnLst>
                              <p:par>
                                <p:cTn id="130" presetID="41" presetClass="entr" presetSubtype="0" fill="hold" grpId="0" nodeType="afterEffect">
                                  <p:stCondLst>
                                    <p:cond delay="0"/>
                                  </p:stCondLst>
                                  <p:iterate type="lt">
                                    <p:tmPct val="10000"/>
                                  </p:iterate>
                                  <p:childTnLst>
                                    <p:set>
                                      <p:cBhvr>
                                        <p:cTn id="131" dur="1" fill="hold">
                                          <p:stCondLst>
                                            <p:cond delay="0"/>
                                          </p:stCondLst>
                                        </p:cTn>
                                        <p:tgtEl>
                                          <p:spTgt spid="71765"/>
                                        </p:tgtEl>
                                        <p:attrNameLst>
                                          <p:attrName>style.visibility</p:attrName>
                                        </p:attrNameLst>
                                      </p:cBhvr>
                                      <p:to>
                                        <p:strVal val="visible"/>
                                      </p:to>
                                    </p:set>
                                    <p:anim calcmode="lin" valueType="num">
                                      <p:cBhvr>
                                        <p:cTn id="132" dur="500" fill="hold"/>
                                        <p:tgtEl>
                                          <p:spTgt spid="71765"/>
                                        </p:tgtEl>
                                        <p:attrNameLst>
                                          <p:attrName>ppt_x</p:attrName>
                                        </p:attrNameLst>
                                      </p:cBhvr>
                                      <p:tavLst>
                                        <p:tav tm="0">
                                          <p:val>
                                            <p:strVal val="#ppt_x"/>
                                          </p:val>
                                        </p:tav>
                                        <p:tav tm="50000">
                                          <p:val>
                                            <p:strVal val="#ppt_x+.1"/>
                                          </p:val>
                                        </p:tav>
                                        <p:tav tm="100000">
                                          <p:val>
                                            <p:strVal val="#ppt_x"/>
                                          </p:val>
                                        </p:tav>
                                      </p:tavLst>
                                    </p:anim>
                                    <p:anim calcmode="lin" valueType="num">
                                      <p:cBhvr>
                                        <p:cTn id="133" dur="500" fill="hold"/>
                                        <p:tgtEl>
                                          <p:spTgt spid="71765"/>
                                        </p:tgtEl>
                                        <p:attrNameLst>
                                          <p:attrName>ppt_y</p:attrName>
                                        </p:attrNameLst>
                                      </p:cBhvr>
                                      <p:tavLst>
                                        <p:tav tm="0">
                                          <p:val>
                                            <p:strVal val="#ppt_y"/>
                                          </p:val>
                                        </p:tav>
                                        <p:tav tm="100000">
                                          <p:val>
                                            <p:strVal val="#ppt_y"/>
                                          </p:val>
                                        </p:tav>
                                      </p:tavLst>
                                    </p:anim>
                                    <p:anim calcmode="lin" valueType="num">
                                      <p:cBhvr>
                                        <p:cTn id="134" dur="500" fill="hold"/>
                                        <p:tgtEl>
                                          <p:spTgt spid="71765"/>
                                        </p:tgtEl>
                                        <p:attrNameLst>
                                          <p:attrName>ppt_h</p:attrName>
                                        </p:attrNameLst>
                                      </p:cBhvr>
                                      <p:tavLst>
                                        <p:tav tm="0">
                                          <p:val>
                                            <p:strVal val="#ppt_h/10"/>
                                          </p:val>
                                        </p:tav>
                                        <p:tav tm="50000">
                                          <p:val>
                                            <p:strVal val="#ppt_h+.01"/>
                                          </p:val>
                                        </p:tav>
                                        <p:tav tm="100000">
                                          <p:val>
                                            <p:strVal val="#ppt_h"/>
                                          </p:val>
                                        </p:tav>
                                      </p:tavLst>
                                    </p:anim>
                                    <p:anim calcmode="lin" valueType="num">
                                      <p:cBhvr>
                                        <p:cTn id="135" dur="500" fill="hold"/>
                                        <p:tgtEl>
                                          <p:spTgt spid="71765"/>
                                        </p:tgtEl>
                                        <p:attrNameLst>
                                          <p:attrName>ppt_w</p:attrName>
                                        </p:attrNameLst>
                                      </p:cBhvr>
                                      <p:tavLst>
                                        <p:tav tm="0">
                                          <p:val>
                                            <p:strVal val="#ppt_w/10"/>
                                          </p:val>
                                        </p:tav>
                                        <p:tav tm="50000">
                                          <p:val>
                                            <p:strVal val="#ppt_w+.01"/>
                                          </p:val>
                                        </p:tav>
                                        <p:tav tm="100000">
                                          <p:val>
                                            <p:strVal val="#ppt_w"/>
                                          </p:val>
                                        </p:tav>
                                      </p:tavLst>
                                    </p:anim>
                                    <p:animEffect transition="in" filter="fade">
                                      <p:cBhvr>
                                        <p:cTn id="136" dur="500" tmFilter="0,0; .5, 1; 1, 1"/>
                                        <p:tgtEl>
                                          <p:spTgt spid="71765"/>
                                        </p:tgtEl>
                                      </p:cBhvr>
                                    </p:animEffect>
                                  </p:childTnLst>
                                </p:cTn>
                              </p:par>
                              <p:par>
                                <p:cTn id="137" presetID="41" presetClass="entr" presetSubtype="0" fill="hold" grpId="0" nodeType="withEffect">
                                  <p:stCondLst>
                                    <p:cond delay="0"/>
                                  </p:stCondLst>
                                  <p:iterate type="lt">
                                    <p:tmPct val="10000"/>
                                  </p:iterate>
                                  <p:childTnLst>
                                    <p:set>
                                      <p:cBhvr>
                                        <p:cTn id="138" dur="1" fill="hold">
                                          <p:stCondLst>
                                            <p:cond delay="0"/>
                                          </p:stCondLst>
                                        </p:cTn>
                                        <p:tgtEl>
                                          <p:spTgt spid="71766"/>
                                        </p:tgtEl>
                                        <p:attrNameLst>
                                          <p:attrName>style.visibility</p:attrName>
                                        </p:attrNameLst>
                                      </p:cBhvr>
                                      <p:to>
                                        <p:strVal val="visible"/>
                                      </p:to>
                                    </p:set>
                                    <p:anim calcmode="lin" valueType="num">
                                      <p:cBhvr>
                                        <p:cTn id="139" dur="500" fill="hold"/>
                                        <p:tgtEl>
                                          <p:spTgt spid="71766"/>
                                        </p:tgtEl>
                                        <p:attrNameLst>
                                          <p:attrName>ppt_x</p:attrName>
                                        </p:attrNameLst>
                                      </p:cBhvr>
                                      <p:tavLst>
                                        <p:tav tm="0">
                                          <p:val>
                                            <p:strVal val="#ppt_x"/>
                                          </p:val>
                                        </p:tav>
                                        <p:tav tm="50000">
                                          <p:val>
                                            <p:strVal val="#ppt_x+.1"/>
                                          </p:val>
                                        </p:tav>
                                        <p:tav tm="100000">
                                          <p:val>
                                            <p:strVal val="#ppt_x"/>
                                          </p:val>
                                        </p:tav>
                                      </p:tavLst>
                                    </p:anim>
                                    <p:anim calcmode="lin" valueType="num">
                                      <p:cBhvr>
                                        <p:cTn id="140" dur="500" fill="hold"/>
                                        <p:tgtEl>
                                          <p:spTgt spid="71766"/>
                                        </p:tgtEl>
                                        <p:attrNameLst>
                                          <p:attrName>ppt_y</p:attrName>
                                        </p:attrNameLst>
                                      </p:cBhvr>
                                      <p:tavLst>
                                        <p:tav tm="0">
                                          <p:val>
                                            <p:strVal val="#ppt_y"/>
                                          </p:val>
                                        </p:tav>
                                        <p:tav tm="100000">
                                          <p:val>
                                            <p:strVal val="#ppt_y"/>
                                          </p:val>
                                        </p:tav>
                                      </p:tavLst>
                                    </p:anim>
                                    <p:anim calcmode="lin" valueType="num">
                                      <p:cBhvr>
                                        <p:cTn id="141" dur="500" fill="hold"/>
                                        <p:tgtEl>
                                          <p:spTgt spid="71766"/>
                                        </p:tgtEl>
                                        <p:attrNameLst>
                                          <p:attrName>ppt_h</p:attrName>
                                        </p:attrNameLst>
                                      </p:cBhvr>
                                      <p:tavLst>
                                        <p:tav tm="0">
                                          <p:val>
                                            <p:strVal val="#ppt_h/10"/>
                                          </p:val>
                                        </p:tav>
                                        <p:tav tm="50000">
                                          <p:val>
                                            <p:strVal val="#ppt_h+.01"/>
                                          </p:val>
                                        </p:tav>
                                        <p:tav tm="100000">
                                          <p:val>
                                            <p:strVal val="#ppt_h"/>
                                          </p:val>
                                        </p:tav>
                                      </p:tavLst>
                                    </p:anim>
                                    <p:anim calcmode="lin" valueType="num">
                                      <p:cBhvr>
                                        <p:cTn id="142" dur="500" fill="hold"/>
                                        <p:tgtEl>
                                          <p:spTgt spid="71766"/>
                                        </p:tgtEl>
                                        <p:attrNameLst>
                                          <p:attrName>ppt_w</p:attrName>
                                        </p:attrNameLst>
                                      </p:cBhvr>
                                      <p:tavLst>
                                        <p:tav tm="0">
                                          <p:val>
                                            <p:strVal val="#ppt_w/10"/>
                                          </p:val>
                                        </p:tav>
                                        <p:tav tm="50000">
                                          <p:val>
                                            <p:strVal val="#ppt_w+.01"/>
                                          </p:val>
                                        </p:tav>
                                        <p:tav tm="100000">
                                          <p:val>
                                            <p:strVal val="#ppt_w"/>
                                          </p:val>
                                        </p:tav>
                                      </p:tavLst>
                                    </p:anim>
                                    <p:animEffect transition="in" filter="fade">
                                      <p:cBhvr>
                                        <p:cTn id="143" dur="500" tmFilter="0,0; .5, 1; 1, 1"/>
                                        <p:tgtEl>
                                          <p:spTgt spid="71766"/>
                                        </p:tgtEl>
                                      </p:cBhvr>
                                    </p:animEffect>
                                  </p:childTnLst>
                                </p:cTn>
                              </p:par>
                              <p:par>
                                <p:cTn id="144" presetID="41" presetClass="entr" presetSubtype="0" fill="hold" grpId="0" nodeType="withEffect">
                                  <p:stCondLst>
                                    <p:cond delay="0"/>
                                  </p:stCondLst>
                                  <p:iterate type="lt">
                                    <p:tmPct val="10000"/>
                                  </p:iterate>
                                  <p:childTnLst>
                                    <p:set>
                                      <p:cBhvr>
                                        <p:cTn id="145" dur="1" fill="hold">
                                          <p:stCondLst>
                                            <p:cond delay="0"/>
                                          </p:stCondLst>
                                        </p:cTn>
                                        <p:tgtEl>
                                          <p:spTgt spid="71767"/>
                                        </p:tgtEl>
                                        <p:attrNameLst>
                                          <p:attrName>style.visibility</p:attrName>
                                        </p:attrNameLst>
                                      </p:cBhvr>
                                      <p:to>
                                        <p:strVal val="visible"/>
                                      </p:to>
                                    </p:set>
                                    <p:anim calcmode="lin" valueType="num">
                                      <p:cBhvr>
                                        <p:cTn id="146" dur="500" fill="hold"/>
                                        <p:tgtEl>
                                          <p:spTgt spid="71767"/>
                                        </p:tgtEl>
                                        <p:attrNameLst>
                                          <p:attrName>ppt_x</p:attrName>
                                        </p:attrNameLst>
                                      </p:cBhvr>
                                      <p:tavLst>
                                        <p:tav tm="0">
                                          <p:val>
                                            <p:strVal val="#ppt_x"/>
                                          </p:val>
                                        </p:tav>
                                        <p:tav tm="50000">
                                          <p:val>
                                            <p:strVal val="#ppt_x+.1"/>
                                          </p:val>
                                        </p:tav>
                                        <p:tav tm="100000">
                                          <p:val>
                                            <p:strVal val="#ppt_x"/>
                                          </p:val>
                                        </p:tav>
                                      </p:tavLst>
                                    </p:anim>
                                    <p:anim calcmode="lin" valueType="num">
                                      <p:cBhvr>
                                        <p:cTn id="147" dur="500" fill="hold"/>
                                        <p:tgtEl>
                                          <p:spTgt spid="71767"/>
                                        </p:tgtEl>
                                        <p:attrNameLst>
                                          <p:attrName>ppt_y</p:attrName>
                                        </p:attrNameLst>
                                      </p:cBhvr>
                                      <p:tavLst>
                                        <p:tav tm="0">
                                          <p:val>
                                            <p:strVal val="#ppt_y"/>
                                          </p:val>
                                        </p:tav>
                                        <p:tav tm="100000">
                                          <p:val>
                                            <p:strVal val="#ppt_y"/>
                                          </p:val>
                                        </p:tav>
                                      </p:tavLst>
                                    </p:anim>
                                    <p:anim calcmode="lin" valueType="num">
                                      <p:cBhvr>
                                        <p:cTn id="148" dur="500" fill="hold"/>
                                        <p:tgtEl>
                                          <p:spTgt spid="71767"/>
                                        </p:tgtEl>
                                        <p:attrNameLst>
                                          <p:attrName>ppt_h</p:attrName>
                                        </p:attrNameLst>
                                      </p:cBhvr>
                                      <p:tavLst>
                                        <p:tav tm="0">
                                          <p:val>
                                            <p:strVal val="#ppt_h/10"/>
                                          </p:val>
                                        </p:tav>
                                        <p:tav tm="50000">
                                          <p:val>
                                            <p:strVal val="#ppt_h+.01"/>
                                          </p:val>
                                        </p:tav>
                                        <p:tav tm="100000">
                                          <p:val>
                                            <p:strVal val="#ppt_h"/>
                                          </p:val>
                                        </p:tav>
                                      </p:tavLst>
                                    </p:anim>
                                    <p:anim calcmode="lin" valueType="num">
                                      <p:cBhvr>
                                        <p:cTn id="149" dur="500" fill="hold"/>
                                        <p:tgtEl>
                                          <p:spTgt spid="71767"/>
                                        </p:tgtEl>
                                        <p:attrNameLst>
                                          <p:attrName>ppt_w</p:attrName>
                                        </p:attrNameLst>
                                      </p:cBhvr>
                                      <p:tavLst>
                                        <p:tav tm="0">
                                          <p:val>
                                            <p:strVal val="#ppt_w/10"/>
                                          </p:val>
                                        </p:tav>
                                        <p:tav tm="50000">
                                          <p:val>
                                            <p:strVal val="#ppt_w+.01"/>
                                          </p:val>
                                        </p:tav>
                                        <p:tav tm="100000">
                                          <p:val>
                                            <p:strVal val="#ppt_w"/>
                                          </p:val>
                                        </p:tav>
                                      </p:tavLst>
                                    </p:anim>
                                    <p:animEffect transition="in" filter="fade">
                                      <p:cBhvr>
                                        <p:cTn id="150" dur="500" tmFilter="0,0; .5, 1; 1, 1"/>
                                        <p:tgtEl>
                                          <p:spTgt spid="71767"/>
                                        </p:tgtEl>
                                      </p:cBhvr>
                                    </p:animEffect>
                                  </p:childTnLst>
                                </p:cTn>
                              </p:par>
                              <p:par>
                                <p:cTn id="151" presetID="41" presetClass="entr" presetSubtype="0" fill="hold" grpId="0" nodeType="withEffect">
                                  <p:stCondLst>
                                    <p:cond delay="0"/>
                                  </p:stCondLst>
                                  <p:iterate type="lt">
                                    <p:tmPct val="10000"/>
                                  </p:iterate>
                                  <p:childTnLst>
                                    <p:set>
                                      <p:cBhvr>
                                        <p:cTn id="152" dur="1" fill="hold">
                                          <p:stCondLst>
                                            <p:cond delay="0"/>
                                          </p:stCondLst>
                                        </p:cTn>
                                        <p:tgtEl>
                                          <p:spTgt spid="71768"/>
                                        </p:tgtEl>
                                        <p:attrNameLst>
                                          <p:attrName>style.visibility</p:attrName>
                                        </p:attrNameLst>
                                      </p:cBhvr>
                                      <p:to>
                                        <p:strVal val="visible"/>
                                      </p:to>
                                    </p:set>
                                    <p:anim calcmode="lin" valueType="num">
                                      <p:cBhvr>
                                        <p:cTn id="153" dur="500" fill="hold"/>
                                        <p:tgtEl>
                                          <p:spTgt spid="71768"/>
                                        </p:tgtEl>
                                        <p:attrNameLst>
                                          <p:attrName>ppt_x</p:attrName>
                                        </p:attrNameLst>
                                      </p:cBhvr>
                                      <p:tavLst>
                                        <p:tav tm="0">
                                          <p:val>
                                            <p:strVal val="#ppt_x"/>
                                          </p:val>
                                        </p:tav>
                                        <p:tav tm="50000">
                                          <p:val>
                                            <p:strVal val="#ppt_x+.1"/>
                                          </p:val>
                                        </p:tav>
                                        <p:tav tm="100000">
                                          <p:val>
                                            <p:strVal val="#ppt_x"/>
                                          </p:val>
                                        </p:tav>
                                      </p:tavLst>
                                    </p:anim>
                                    <p:anim calcmode="lin" valueType="num">
                                      <p:cBhvr>
                                        <p:cTn id="154" dur="500" fill="hold"/>
                                        <p:tgtEl>
                                          <p:spTgt spid="71768"/>
                                        </p:tgtEl>
                                        <p:attrNameLst>
                                          <p:attrName>ppt_y</p:attrName>
                                        </p:attrNameLst>
                                      </p:cBhvr>
                                      <p:tavLst>
                                        <p:tav tm="0">
                                          <p:val>
                                            <p:strVal val="#ppt_y"/>
                                          </p:val>
                                        </p:tav>
                                        <p:tav tm="100000">
                                          <p:val>
                                            <p:strVal val="#ppt_y"/>
                                          </p:val>
                                        </p:tav>
                                      </p:tavLst>
                                    </p:anim>
                                    <p:anim calcmode="lin" valueType="num">
                                      <p:cBhvr>
                                        <p:cTn id="155" dur="500" fill="hold"/>
                                        <p:tgtEl>
                                          <p:spTgt spid="71768"/>
                                        </p:tgtEl>
                                        <p:attrNameLst>
                                          <p:attrName>ppt_h</p:attrName>
                                        </p:attrNameLst>
                                      </p:cBhvr>
                                      <p:tavLst>
                                        <p:tav tm="0">
                                          <p:val>
                                            <p:strVal val="#ppt_h/10"/>
                                          </p:val>
                                        </p:tav>
                                        <p:tav tm="50000">
                                          <p:val>
                                            <p:strVal val="#ppt_h+.01"/>
                                          </p:val>
                                        </p:tav>
                                        <p:tav tm="100000">
                                          <p:val>
                                            <p:strVal val="#ppt_h"/>
                                          </p:val>
                                        </p:tav>
                                      </p:tavLst>
                                    </p:anim>
                                    <p:anim calcmode="lin" valueType="num">
                                      <p:cBhvr>
                                        <p:cTn id="156" dur="500" fill="hold"/>
                                        <p:tgtEl>
                                          <p:spTgt spid="71768"/>
                                        </p:tgtEl>
                                        <p:attrNameLst>
                                          <p:attrName>ppt_w</p:attrName>
                                        </p:attrNameLst>
                                      </p:cBhvr>
                                      <p:tavLst>
                                        <p:tav tm="0">
                                          <p:val>
                                            <p:strVal val="#ppt_w/10"/>
                                          </p:val>
                                        </p:tav>
                                        <p:tav tm="50000">
                                          <p:val>
                                            <p:strVal val="#ppt_w+.01"/>
                                          </p:val>
                                        </p:tav>
                                        <p:tav tm="100000">
                                          <p:val>
                                            <p:strVal val="#ppt_w"/>
                                          </p:val>
                                        </p:tav>
                                      </p:tavLst>
                                    </p:anim>
                                    <p:animEffect transition="in" filter="fade">
                                      <p:cBhvr>
                                        <p:cTn id="157" dur="500" tmFilter="0,0; .5, 1; 1, 1"/>
                                        <p:tgtEl>
                                          <p:spTgt spid="71768"/>
                                        </p:tgtEl>
                                      </p:cBhvr>
                                    </p:animEffect>
                                  </p:childTnLst>
                                </p:cTn>
                              </p:par>
                              <p:par>
                                <p:cTn id="158" presetID="41" presetClass="entr" presetSubtype="0" fill="hold" grpId="0" nodeType="withEffect">
                                  <p:stCondLst>
                                    <p:cond delay="0"/>
                                  </p:stCondLst>
                                  <p:iterate type="lt">
                                    <p:tmPct val="10000"/>
                                  </p:iterate>
                                  <p:childTnLst>
                                    <p:set>
                                      <p:cBhvr>
                                        <p:cTn id="159" dur="1" fill="hold">
                                          <p:stCondLst>
                                            <p:cond delay="0"/>
                                          </p:stCondLst>
                                        </p:cTn>
                                        <p:tgtEl>
                                          <p:spTgt spid="71769"/>
                                        </p:tgtEl>
                                        <p:attrNameLst>
                                          <p:attrName>style.visibility</p:attrName>
                                        </p:attrNameLst>
                                      </p:cBhvr>
                                      <p:to>
                                        <p:strVal val="visible"/>
                                      </p:to>
                                    </p:set>
                                    <p:anim calcmode="lin" valueType="num">
                                      <p:cBhvr>
                                        <p:cTn id="160" dur="500" fill="hold"/>
                                        <p:tgtEl>
                                          <p:spTgt spid="71769"/>
                                        </p:tgtEl>
                                        <p:attrNameLst>
                                          <p:attrName>ppt_x</p:attrName>
                                        </p:attrNameLst>
                                      </p:cBhvr>
                                      <p:tavLst>
                                        <p:tav tm="0">
                                          <p:val>
                                            <p:strVal val="#ppt_x"/>
                                          </p:val>
                                        </p:tav>
                                        <p:tav tm="50000">
                                          <p:val>
                                            <p:strVal val="#ppt_x+.1"/>
                                          </p:val>
                                        </p:tav>
                                        <p:tav tm="100000">
                                          <p:val>
                                            <p:strVal val="#ppt_x"/>
                                          </p:val>
                                        </p:tav>
                                      </p:tavLst>
                                    </p:anim>
                                    <p:anim calcmode="lin" valueType="num">
                                      <p:cBhvr>
                                        <p:cTn id="161" dur="500" fill="hold"/>
                                        <p:tgtEl>
                                          <p:spTgt spid="71769"/>
                                        </p:tgtEl>
                                        <p:attrNameLst>
                                          <p:attrName>ppt_y</p:attrName>
                                        </p:attrNameLst>
                                      </p:cBhvr>
                                      <p:tavLst>
                                        <p:tav tm="0">
                                          <p:val>
                                            <p:strVal val="#ppt_y"/>
                                          </p:val>
                                        </p:tav>
                                        <p:tav tm="100000">
                                          <p:val>
                                            <p:strVal val="#ppt_y"/>
                                          </p:val>
                                        </p:tav>
                                      </p:tavLst>
                                    </p:anim>
                                    <p:anim calcmode="lin" valueType="num">
                                      <p:cBhvr>
                                        <p:cTn id="162" dur="500" fill="hold"/>
                                        <p:tgtEl>
                                          <p:spTgt spid="71769"/>
                                        </p:tgtEl>
                                        <p:attrNameLst>
                                          <p:attrName>ppt_h</p:attrName>
                                        </p:attrNameLst>
                                      </p:cBhvr>
                                      <p:tavLst>
                                        <p:tav tm="0">
                                          <p:val>
                                            <p:strVal val="#ppt_h/10"/>
                                          </p:val>
                                        </p:tav>
                                        <p:tav tm="50000">
                                          <p:val>
                                            <p:strVal val="#ppt_h+.01"/>
                                          </p:val>
                                        </p:tav>
                                        <p:tav tm="100000">
                                          <p:val>
                                            <p:strVal val="#ppt_h"/>
                                          </p:val>
                                        </p:tav>
                                      </p:tavLst>
                                    </p:anim>
                                    <p:anim calcmode="lin" valueType="num">
                                      <p:cBhvr>
                                        <p:cTn id="163" dur="500" fill="hold"/>
                                        <p:tgtEl>
                                          <p:spTgt spid="71769"/>
                                        </p:tgtEl>
                                        <p:attrNameLst>
                                          <p:attrName>ppt_w</p:attrName>
                                        </p:attrNameLst>
                                      </p:cBhvr>
                                      <p:tavLst>
                                        <p:tav tm="0">
                                          <p:val>
                                            <p:strVal val="#ppt_w/10"/>
                                          </p:val>
                                        </p:tav>
                                        <p:tav tm="50000">
                                          <p:val>
                                            <p:strVal val="#ppt_w+.01"/>
                                          </p:val>
                                        </p:tav>
                                        <p:tav tm="100000">
                                          <p:val>
                                            <p:strVal val="#ppt_w"/>
                                          </p:val>
                                        </p:tav>
                                      </p:tavLst>
                                    </p:anim>
                                    <p:animEffect transition="in" filter="fade">
                                      <p:cBhvr>
                                        <p:cTn id="164" dur="500" tmFilter="0,0; .5, 1; 1, 1"/>
                                        <p:tgtEl>
                                          <p:spTgt spid="71769"/>
                                        </p:tgtEl>
                                      </p:cBhvr>
                                    </p:animEffect>
                                  </p:childTnLst>
                                </p:cTn>
                              </p:par>
                              <p:par>
                                <p:cTn id="165" presetID="41" presetClass="entr" presetSubtype="0" fill="hold" grpId="0" nodeType="withEffect">
                                  <p:stCondLst>
                                    <p:cond delay="0"/>
                                  </p:stCondLst>
                                  <p:iterate type="lt">
                                    <p:tmPct val="10000"/>
                                  </p:iterate>
                                  <p:childTnLst>
                                    <p:set>
                                      <p:cBhvr>
                                        <p:cTn id="166" dur="1" fill="hold">
                                          <p:stCondLst>
                                            <p:cond delay="0"/>
                                          </p:stCondLst>
                                        </p:cTn>
                                        <p:tgtEl>
                                          <p:spTgt spid="71770"/>
                                        </p:tgtEl>
                                        <p:attrNameLst>
                                          <p:attrName>style.visibility</p:attrName>
                                        </p:attrNameLst>
                                      </p:cBhvr>
                                      <p:to>
                                        <p:strVal val="visible"/>
                                      </p:to>
                                    </p:set>
                                    <p:anim calcmode="lin" valueType="num">
                                      <p:cBhvr>
                                        <p:cTn id="167" dur="500" fill="hold"/>
                                        <p:tgtEl>
                                          <p:spTgt spid="71770"/>
                                        </p:tgtEl>
                                        <p:attrNameLst>
                                          <p:attrName>ppt_x</p:attrName>
                                        </p:attrNameLst>
                                      </p:cBhvr>
                                      <p:tavLst>
                                        <p:tav tm="0">
                                          <p:val>
                                            <p:strVal val="#ppt_x"/>
                                          </p:val>
                                        </p:tav>
                                        <p:tav tm="50000">
                                          <p:val>
                                            <p:strVal val="#ppt_x+.1"/>
                                          </p:val>
                                        </p:tav>
                                        <p:tav tm="100000">
                                          <p:val>
                                            <p:strVal val="#ppt_x"/>
                                          </p:val>
                                        </p:tav>
                                      </p:tavLst>
                                    </p:anim>
                                    <p:anim calcmode="lin" valueType="num">
                                      <p:cBhvr>
                                        <p:cTn id="168" dur="500" fill="hold"/>
                                        <p:tgtEl>
                                          <p:spTgt spid="71770"/>
                                        </p:tgtEl>
                                        <p:attrNameLst>
                                          <p:attrName>ppt_y</p:attrName>
                                        </p:attrNameLst>
                                      </p:cBhvr>
                                      <p:tavLst>
                                        <p:tav tm="0">
                                          <p:val>
                                            <p:strVal val="#ppt_y"/>
                                          </p:val>
                                        </p:tav>
                                        <p:tav tm="100000">
                                          <p:val>
                                            <p:strVal val="#ppt_y"/>
                                          </p:val>
                                        </p:tav>
                                      </p:tavLst>
                                    </p:anim>
                                    <p:anim calcmode="lin" valueType="num">
                                      <p:cBhvr>
                                        <p:cTn id="169" dur="500" fill="hold"/>
                                        <p:tgtEl>
                                          <p:spTgt spid="71770"/>
                                        </p:tgtEl>
                                        <p:attrNameLst>
                                          <p:attrName>ppt_h</p:attrName>
                                        </p:attrNameLst>
                                      </p:cBhvr>
                                      <p:tavLst>
                                        <p:tav tm="0">
                                          <p:val>
                                            <p:strVal val="#ppt_h/10"/>
                                          </p:val>
                                        </p:tav>
                                        <p:tav tm="50000">
                                          <p:val>
                                            <p:strVal val="#ppt_h+.01"/>
                                          </p:val>
                                        </p:tav>
                                        <p:tav tm="100000">
                                          <p:val>
                                            <p:strVal val="#ppt_h"/>
                                          </p:val>
                                        </p:tav>
                                      </p:tavLst>
                                    </p:anim>
                                    <p:anim calcmode="lin" valueType="num">
                                      <p:cBhvr>
                                        <p:cTn id="170" dur="500" fill="hold"/>
                                        <p:tgtEl>
                                          <p:spTgt spid="71770"/>
                                        </p:tgtEl>
                                        <p:attrNameLst>
                                          <p:attrName>ppt_w</p:attrName>
                                        </p:attrNameLst>
                                      </p:cBhvr>
                                      <p:tavLst>
                                        <p:tav tm="0">
                                          <p:val>
                                            <p:strVal val="#ppt_w/10"/>
                                          </p:val>
                                        </p:tav>
                                        <p:tav tm="50000">
                                          <p:val>
                                            <p:strVal val="#ppt_w+.01"/>
                                          </p:val>
                                        </p:tav>
                                        <p:tav tm="100000">
                                          <p:val>
                                            <p:strVal val="#ppt_w"/>
                                          </p:val>
                                        </p:tav>
                                      </p:tavLst>
                                    </p:anim>
                                    <p:animEffect transition="in" filter="fade">
                                      <p:cBhvr>
                                        <p:cTn id="171" dur="500" tmFilter="0,0; .5, 1; 1, 1"/>
                                        <p:tgtEl>
                                          <p:spTgt spid="71770"/>
                                        </p:tgtEl>
                                      </p:cBhvr>
                                    </p:animEffect>
                                  </p:childTnLst>
                                </p:cTn>
                              </p:par>
                            </p:childTnLst>
                          </p:cTn>
                        </p:par>
                        <p:par>
                          <p:cTn id="172" fill="hold" nodeType="afterGroup">
                            <p:stCondLst>
                              <p:cond delay="12100"/>
                            </p:stCondLst>
                            <p:childTnLst>
                              <p:par>
                                <p:cTn id="173" presetID="42" presetClass="entr" presetSubtype="0" fill="hold" nodeType="afterEffect">
                                  <p:stCondLst>
                                    <p:cond delay="0"/>
                                  </p:stCondLst>
                                  <p:childTnLst>
                                    <p:set>
                                      <p:cBhvr>
                                        <p:cTn id="174" dur="1" fill="hold">
                                          <p:stCondLst>
                                            <p:cond delay="0"/>
                                          </p:stCondLst>
                                        </p:cTn>
                                        <p:tgtEl>
                                          <p:spTgt spid="2"/>
                                        </p:tgtEl>
                                        <p:attrNameLst>
                                          <p:attrName>style.visibility</p:attrName>
                                        </p:attrNameLst>
                                      </p:cBhvr>
                                      <p:to>
                                        <p:strVal val="visible"/>
                                      </p:to>
                                    </p:set>
                                    <p:animEffect transition="in" filter="fade">
                                      <p:cBhvr>
                                        <p:cTn id="175" dur="500"/>
                                        <p:tgtEl>
                                          <p:spTgt spid="2"/>
                                        </p:tgtEl>
                                      </p:cBhvr>
                                    </p:animEffect>
                                    <p:anim calcmode="lin" valueType="num">
                                      <p:cBhvr>
                                        <p:cTn id="176" dur="500" fill="hold"/>
                                        <p:tgtEl>
                                          <p:spTgt spid="2"/>
                                        </p:tgtEl>
                                        <p:attrNameLst>
                                          <p:attrName>ppt_x</p:attrName>
                                        </p:attrNameLst>
                                      </p:cBhvr>
                                      <p:tavLst>
                                        <p:tav tm="0">
                                          <p:val>
                                            <p:strVal val="#ppt_x"/>
                                          </p:val>
                                        </p:tav>
                                        <p:tav tm="100000">
                                          <p:val>
                                            <p:strVal val="#ppt_x"/>
                                          </p:val>
                                        </p:tav>
                                      </p:tavLst>
                                    </p:anim>
                                    <p:anim calcmode="lin" valueType="num">
                                      <p:cBhvr>
                                        <p:cTn id="177" dur="500" fill="hold"/>
                                        <p:tgtEl>
                                          <p:spTgt spid="2"/>
                                        </p:tgtEl>
                                        <p:attrNameLst>
                                          <p:attrName>ppt_y</p:attrName>
                                        </p:attrNameLst>
                                      </p:cBhvr>
                                      <p:tavLst>
                                        <p:tav tm="0">
                                          <p:val>
                                            <p:strVal val="#ppt_y+.1"/>
                                          </p:val>
                                        </p:tav>
                                        <p:tav tm="100000">
                                          <p:val>
                                            <p:strVal val="#ppt_y"/>
                                          </p:val>
                                        </p:tav>
                                      </p:tavLst>
                                    </p:anim>
                                  </p:childTnLst>
                                </p:cTn>
                              </p:par>
                            </p:childTnLst>
                          </p:cTn>
                        </p:par>
                        <p:par>
                          <p:cTn id="178" fill="hold" nodeType="afterGroup">
                            <p:stCondLst>
                              <p:cond delay="12600"/>
                            </p:stCondLst>
                            <p:childTnLst>
                              <p:par>
                                <p:cTn id="179" presetID="42" presetClass="entr" presetSubtype="0" fill="hold" nodeType="afterEffect">
                                  <p:stCondLst>
                                    <p:cond delay="0"/>
                                  </p:stCondLst>
                                  <p:childTnLst>
                                    <p:set>
                                      <p:cBhvr>
                                        <p:cTn id="180" dur="1" fill="hold">
                                          <p:stCondLst>
                                            <p:cond delay="0"/>
                                          </p:stCondLst>
                                        </p:cTn>
                                        <p:tgtEl>
                                          <p:spTgt spid="8"/>
                                        </p:tgtEl>
                                        <p:attrNameLst>
                                          <p:attrName>style.visibility</p:attrName>
                                        </p:attrNameLst>
                                      </p:cBhvr>
                                      <p:to>
                                        <p:strVal val="visible"/>
                                      </p:to>
                                    </p:set>
                                    <p:animEffect transition="in" filter="fade">
                                      <p:cBhvr>
                                        <p:cTn id="181" dur="500"/>
                                        <p:tgtEl>
                                          <p:spTgt spid="8"/>
                                        </p:tgtEl>
                                      </p:cBhvr>
                                    </p:animEffect>
                                    <p:anim calcmode="lin" valueType="num">
                                      <p:cBhvr>
                                        <p:cTn id="182" dur="500" fill="hold"/>
                                        <p:tgtEl>
                                          <p:spTgt spid="8"/>
                                        </p:tgtEl>
                                        <p:attrNameLst>
                                          <p:attrName>ppt_x</p:attrName>
                                        </p:attrNameLst>
                                      </p:cBhvr>
                                      <p:tavLst>
                                        <p:tav tm="0">
                                          <p:val>
                                            <p:strVal val="#ppt_x"/>
                                          </p:val>
                                        </p:tav>
                                        <p:tav tm="100000">
                                          <p:val>
                                            <p:strVal val="#ppt_x"/>
                                          </p:val>
                                        </p:tav>
                                      </p:tavLst>
                                    </p:anim>
                                    <p:anim calcmode="lin" valueType="num">
                                      <p:cBhvr>
                                        <p:cTn id="183" dur="500" fill="hold"/>
                                        <p:tgtEl>
                                          <p:spTgt spid="8"/>
                                        </p:tgtEl>
                                        <p:attrNameLst>
                                          <p:attrName>ppt_y</p:attrName>
                                        </p:attrNameLst>
                                      </p:cBhvr>
                                      <p:tavLst>
                                        <p:tav tm="0">
                                          <p:val>
                                            <p:strVal val="#ppt_y+.1"/>
                                          </p:val>
                                        </p:tav>
                                        <p:tav tm="100000">
                                          <p:val>
                                            <p:strVal val="#ppt_y"/>
                                          </p:val>
                                        </p:tav>
                                      </p:tavLst>
                                    </p:anim>
                                  </p:childTnLst>
                                </p:cTn>
                              </p:par>
                            </p:childTnLst>
                          </p:cTn>
                        </p:par>
                        <p:par>
                          <p:cTn id="184" fill="hold" nodeType="afterGroup">
                            <p:stCondLst>
                              <p:cond delay="13100"/>
                            </p:stCondLst>
                            <p:childTnLst>
                              <p:par>
                                <p:cTn id="185" presetID="42" presetClass="entr" presetSubtype="0" fill="hold" nodeType="afterEffect">
                                  <p:stCondLst>
                                    <p:cond delay="0"/>
                                  </p:stCondLst>
                                  <p:childTnLst>
                                    <p:set>
                                      <p:cBhvr>
                                        <p:cTn id="186" dur="1" fill="hold">
                                          <p:stCondLst>
                                            <p:cond delay="0"/>
                                          </p:stCondLst>
                                        </p:cTn>
                                        <p:tgtEl>
                                          <p:spTgt spid="7"/>
                                        </p:tgtEl>
                                        <p:attrNameLst>
                                          <p:attrName>style.visibility</p:attrName>
                                        </p:attrNameLst>
                                      </p:cBhvr>
                                      <p:to>
                                        <p:strVal val="visible"/>
                                      </p:to>
                                    </p:set>
                                    <p:animEffect transition="in" filter="fade">
                                      <p:cBhvr>
                                        <p:cTn id="187" dur="500"/>
                                        <p:tgtEl>
                                          <p:spTgt spid="7"/>
                                        </p:tgtEl>
                                      </p:cBhvr>
                                    </p:animEffect>
                                    <p:anim calcmode="lin" valueType="num">
                                      <p:cBhvr>
                                        <p:cTn id="188" dur="500" fill="hold"/>
                                        <p:tgtEl>
                                          <p:spTgt spid="7"/>
                                        </p:tgtEl>
                                        <p:attrNameLst>
                                          <p:attrName>ppt_x</p:attrName>
                                        </p:attrNameLst>
                                      </p:cBhvr>
                                      <p:tavLst>
                                        <p:tav tm="0">
                                          <p:val>
                                            <p:strVal val="#ppt_x"/>
                                          </p:val>
                                        </p:tav>
                                        <p:tav tm="100000">
                                          <p:val>
                                            <p:strVal val="#ppt_x"/>
                                          </p:val>
                                        </p:tav>
                                      </p:tavLst>
                                    </p:anim>
                                    <p:anim calcmode="lin" valueType="num">
                                      <p:cBhvr>
                                        <p:cTn id="189" dur="500" fill="hold"/>
                                        <p:tgtEl>
                                          <p:spTgt spid="7"/>
                                        </p:tgtEl>
                                        <p:attrNameLst>
                                          <p:attrName>ppt_y</p:attrName>
                                        </p:attrNameLst>
                                      </p:cBhvr>
                                      <p:tavLst>
                                        <p:tav tm="0">
                                          <p:val>
                                            <p:strVal val="#ppt_y+.1"/>
                                          </p:val>
                                        </p:tav>
                                        <p:tav tm="100000">
                                          <p:val>
                                            <p:strVal val="#ppt_y"/>
                                          </p:val>
                                        </p:tav>
                                      </p:tavLst>
                                    </p:anim>
                                  </p:childTnLst>
                                </p:cTn>
                              </p:par>
                            </p:childTnLst>
                          </p:cTn>
                        </p:par>
                        <p:par>
                          <p:cTn id="190" fill="hold">
                            <p:stCondLst>
                              <p:cond delay="13600"/>
                            </p:stCondLst>
                            <p:childTnLst>
                              <p:par>
                                <p:cTn id="191" presetID="42" presetClass="entr" presetSubtype="0" fill="hold" grpId="0" nodeType="afterEffect">
                                  <p:stCondLst>
                                    <p:cond delay="0"/>
                                  </p:stCondLst>
                                  <p:childTnLst>
                                    <p:set>
                                      <p:cBhvr>
                                        <p:cTn id="192" dur="1" fill="hold">
                                          <p:stCondLst>
                                            <p:cond delay="0"/>
                                          </p:stCondLst>
                                        </p:cTn>
                                        <p:tgtEl>
                                          <p:spTgt spid="73"/>
                                        </p:tgtEl>
                                        <p:attrNameLst>
                                          <p:attrName>style.visibility</p:attrName>
                                        </p:attrNameLst>
                                      </p:cBhvr>
                                      <p:to>
                                        <p:strVal val="visible"/>
                                      </p:to>
                                    </p:set>
                                    <p:animEffect transition="in" filter="fade">
                                      <p:cBhvr>
                                        <p:cTn id="193" dur="1000"/>
                                        <p:tgtEl>
                                          <p:spTgt spid="73"/>
                                        </p:tgtEl>
                                      </p:cBhvr>
                                    </p:animEffect>
                                    <p:anim calcmode="lin" valueType="num">
                                      <p:cBhvr>
                                        <p:cTn id="194" dur="1000" fill="hold"/>
                                        <p:tgtEl>
                                          <p:spTgt spid="73"/>
                                        </p:tgtEl>
                                        <p:attrNameLst>
                                          <p:attrName>ppt_x</p:attrName>
                                        </p:attrNameLst>
                                      </p:cBhvr>
                                      <p:tavLst>
                                        <p:tav tm="0">
                                          <p:val>
                                            <p:strVal val="#ppt_x"/>
                                          </p:val>
                                        </p:tav>
                                        <p:tav tm="100000">
                                          <p:val>
                                            <p:strVal val="#ppt_x"/>
                                          </p:val>
                                        </p:tav>
                                      </p:tavLst>
                                    </p:anim>
                                    <p:anim calcmode="lin" valueType="num">
                                      <p:cBhvr>
                                        <p:cTn id="19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animBg="1"/>
      <p:bldP spid="71753" grpId="0" animBg="1"/>
      <p:bldP spid="71754" grpId="0" animBg="1"/>
      <p:bldP spid="71755" grpId="0" animBg="1"/>
      <p:bldP spid="71756" grpId="0" animBg="1"/>
      <p:bldP spid="71757" grpId="0" animBg="1"/>
      <p:bldP spid="71758" grpId="0" animBg="1"/>
      <p:bldP spid="71759" grpId="0"/>
      <p:bldP spid="71760" grpId="0"/>
      <p:bldP spid="71761" grpId="0"/>
      <p:bldP spid="71762" grpId="0"/>
      <p:bldP spid="71763" grpId="0"/>
      <p:bldP spid="71764" grpId="0"/>
      <p:bldP spid="71765" grpId="0"/>
      <p:bldP spid="71766" grpId="0"/>
      <p:bldP spid="71767" grpId="0"/>
      <p:bldP spid="71768" grpId="0"/>
      <p:bldP spid="71769" grpId="0"/>
      <p:bldP spid="71770" grpId="0"/>
      <p:bldP spid="71791" grpId="0"/>
      <p:bldP spid="71792" grpId="0"/>
      <p:bldP spid="71793" grpId="0"/>
      <p:bldP spid="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53"/>
          <p:cNvSpPr>
            <a:spLocks noChangeArrowheads="1"/>
          </p:cNvSpPr>
          <p:nvPr/>
        </p:nvSpPr>
        <p:spPr bwMode="auto">
          <a:xfrm>
            <a:off x="760297" y="3240869"/>
            <a:ext cx="1122304" cy="111614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Oval 53"/>
          <p:cNvSpPr>
            <a:spLocks noChangeArrowheads="1"/>
          </p:cNvSpPr>
          <p:nvPr/>
        </p:nvSpPr>
        <p:spPr bwMode="auto">
          <a:xfrm>
            <a:off x="5152909" y="3169432"/>
            <a:ext cx="1122305" cy="111614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3793" name="AutoShape 65"/>
          <p:cNvSpPr>
            <a:spLocks noChangeArrowheads="1"/>
          </p:cNvSpPr>
          <p:nvPr/>
        </p:nvSpPr>
        <p:spPr bwMode="auto">
          <a:xfrm>
            <a:off x="1990725" y="2165350"/>
            <a:ext cx="3095625" cy="3095625"/>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noFill/>
          <a:ln w="25400">
            <a:solidFill>
              <a:srgbClr val="006CB8"/>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73794" name="Picture 6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9875" y="4252913"/>
            <a:ext cx="503238"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95" name="Picture 6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9875" y="2668588"/>
            <a:ext cx="503238"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96" name="Picture 6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5550" y="2668588"/>
            <a:ext cx="503238"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97" name="Picture 6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5550" y="4181475"/>
            <a:ext cx="503238"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3798" name="Group 70"/>
          <p:cNvGrpSpPr>
            <a:grpSpLocks/>
          </p:cNvGrpSpPr>
          <p:nvPr/>
        </p:nvGrpSpPr>
        <p:grpSpPr bwMode="auto">
          <a:xfrm>
            <a:off x="2495550" y="2668588"/>
            <a:ext cx="2160588" cy="2157412"/>
            <a:chOff x="2932" y="1842"/>
            <a:chExt cx="1860" cy="1857"/>
          </a:xfrm>
        </p:grpSpPr>
        <p:grpSp>
          <p:nvGrpSpPr>
            <p:cNvPr id="73799" name="组合 33"/>
            <p:cNvGrpSpPr>
              <a:grpSpLocks/>
            </p:cNvGrpSpPr>
            <p:nvPr/>
          </p:nvGrpSpPr>
          <p:grpSpPr bwMode="auto">
            <a:xfrm>
              <a:off x="2978" y="1887"/>
              <a:ext cx="1814" cy="1812"/>
              <a:chOff x="1749531" y="3647927"/>
              <a:chExt cx="1987536" cy="1987534"/>
            </a:xfrm>
          </p:grpSpPr>
          <p:sp>
            <p:nvSpPr>
              <p:cNvPr id="35" name="椭圆 34"/>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4000" dirty="0">
                    <a:latin typeface="+mj-lt"/>
                    <a:ea typeface="方正超粗黑简体" panose="03000509000000000000" pitchFamily="65" charset="-122"/>
                  </a:rPr>
                  <a:t>100</a:t>
                </a:r>
                <a:r>
                  <a:rPr lang="en-US" altLang="zh-CN" sz="2400" dirty="0">
                    <a:latin typeface="+mj-lt"/>
                    <a:ea typeface="方正超粗黑简体" panose="03000509000000000000" pitchFamily="65" charset="-122"/>
                  </a:rPr>
                  <a:t>%</a:t>
                </a:r>
                <a:endParaRPr lang="zh-CN" altLang="en-US" sz="4000" dirty="0">
                  <a:latin typeface="+mj-lt"/>
                  <a:ea typeface="方正超粗黑简体" panose="03000509000000000000" pitchFamily="65" charset="-122"/>
                </a:endParaRPr>
              </a:p>
            </p:txBody>
          </p:sp>
          <p:sp>
            <p:nvSpPr>
              <p:cNvPr id="36" name="椭圆 35"/>
              <p:cNvSpPr/>
              <p:nvPr/>
            </p:nvSpPr>
            <p:spPr>
              <a:xfrm>
                <a:off x="1911556" y="3810650"/>
                <a:ext cx="1542822" cy="1542820"/>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7" name="椭圆 36"/>
              <p:cNvSpPr/>
              <p:nvPr/>
            </p:nvSpPr>
            <p:spPr>
              <a:xfrm>
                <a:off x="1890879" y="3789973"/>
                <a:ext cx="1584176" cy="1584174"/>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sz="4000" dirty="0">
                  <a:solidFill>
                    <a:srgbClr val="0087CF"/>
                  </a:solidFill>
                  <a:latin typeface="+mj-lt"/>
                  <a:ea typeface="方正超粗黑简体" panose="03000509000000000000" pitchFamily="65" charset="-122"/>
                </a:endParaRPr>
              </a:p>
            </p:txBody>
          </p:sp>
          <p:sp>
            <p:nvSpPr>
              <p:cNvPr id="38" name="矩形 37"/>
              <p:cNvSpPr/>
              <p:nvPr/>
            </p:nvSpPr>
            <p:spPr>
              <a:xfrm>
                <a:off x="2594564" y="4093178"/>
                <a:ext cx="173696" cy="605523"/>
              </a:xfrm>
              <a:prstGeom prst="rect">
                <a:avLst/>
              </a:prstGeom>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3600" b="1">
                  <a:solidFill>
                    <a:srgbClr val="CA0098"/>
                  </a:solidFill>
                  <a:latin typeface="微软雅黑" pitchFamily="34" charset="-122"/>
                  <a:ea typeface="微软雅黑" pitchFamily="34" charset="-122"/>
                </a:endParaRPr>
              </a:p>
            </p:txBody>
          </p:sp>
        </p:grpSp>
        <p:grpSp>
          <p:nvGrpSpPr>
            <p:cNvPr id="73810" name="组合 4"/>
            <p:cNvGrpSpPr>
              <a:grpSpLocks/>
            </p:cNvGrpSpPr>
            <p:nvPr/>
          </p:nvGrpSpPr>
          <p:grpSpPr bwMode="auto">
            <a:xfrm>
              <a:off x="2932" y="1842"/>
              <a:ext cx="1815" cy="1815"/>
              <a:chOff x="3733576" y="3930057"/>
              <a:chExt cx="1800000" cy="1800000"/>
            </a:xfrm>
          </p:grpSpPr>
          <p:sp>
            <p:nvSpPr>
              <p:cNvPr id="6" name="椭圆 5"/>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7" name="任意多边形 6"/>
              <p:cNvSpPr/>
              <p:nvPr/>
            </p:nvSpPr>
            <p:spPr>
              <a:xfrm>
                <a:off x="3733576" y="3930057"/>
                <a:ext cx="1799901" cy="1799643"/>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椭圆 7"/>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sp>
        <p:nvSpPr>
          <p:cNvPr id="73818" name="Text Box 90"/>
          <p:cNvSpPr txBox="1">
            <a:spLocks noChangeArrowheads="1"/>
          </p:cNvSpPr>
          <p:nvPr/>
        </p:nvSpPr>
        <p:spPr bwMode="auto">
          <a:xfrm>
            <a:off x="982663" y="3622675"/>
            <a:ext cx="93662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100">
                <a:solidFill>
                  <a:srgbClr val="006CB8"/>
                </a:solidFill>
                <a:latin typeface="方正兰亭大黑_GBK" pitchFamily="2" charset="-122"/>
                <a:ea typeface="方正兰亭大黑_GBK" pitchFamily="2" charset="-122"/>
              </a:rPr>
              <a:t>10%</a:t>
            </a:r>
          </a:p>
        </p:txBody>
      </p:sp>
      <p:sp>
        <p:nvSpPr>
          <p:cNvPr id="73820" name="Text Box 92"/>
          <p:cNvSpPr txBox="1">
            <a:spLocks noChangeArrowheads="1"/>
          </p:cNvSpPr>
          <p:nvPr/>
        </p:nvSpPr>
        <p:spPr bwMode="auto">
          <a:xfrm>
            <a:off x="5303838" y="3533775"/>
            <a:ext cx="93662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100">
                <a:solidFill>
                  <a:srgbClr val="006CB8"/>
                </a:solidFill>
                <a:latin typeface="方正兰亭大黑_GBK" pitchFamily="2" charset="-122"/>
                <a:ea typeface="方正兰亭大黑_GBK" pitchFamily="2" charset="-122"/>
              </a:rPr>
              <a:t>15%</a:t>
            </a:r>
          </a:p>
        </p:txBody>
      </p:sp>
      <p:sp>
        <p:nvSpPr>
          <p:cNvPr id="73822" name="Text Box 94"/>
          <p:cNvSpPr txBox="1">
            <a:spLocks noChangeArrowheads="1"/>
          </p:cNvSpPr>
          <p:nvPr/>
        </p:nvSpPr>
        <p:spPr bwMode="auto">
          <a:xfrm>
            <a:off x="3071813" y="3246438"/>
            <a:ext cx="10080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3000">
                <a:solidFill>
                  <a:srgbClr val="006CB8"/>
                </a:solidFill>
                <a:latin typeface="方正兰亭大黑_GBK" pitchFamily="2" charset="-122"/>
                <a:ea typeface="方正兰亭大黑_GBK" pitchFamily="2" charset="-122"/>
              </a:rPr>
              <a:t>添加内容</a:t>
            </a:r>
          </a:p>
        </p:txBody>
      </p:sp>
      <p:sp>
        <p:nvSpPr>
          <p:cNvPr id="73825" name="Text Box 97"/>
          <p:cNvSpPr txBox="1">
            <a:spLocks noChangeArrowheads="1"/>
          </p:cNvSpPr>
          <p:nvPr/>
        </p:nvSpPr>
        <p:spPr bwMode="auto">
          <a:xfrm>
            <a:off x="622300" y="4368800"/>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latin typeface="方正正中黑简体" pitchFamily="2" charset="-122"/>
                <a:ea typeface="方正正中黑简体" pitchFamily="2" charset="-122"/>
              </a:rPr>
              <a:t>添加标题</a:t>
            </a:r>
            <a:endParaRPr lang="zh-CN" altLang="en-US" sz="3000">
              <a:solidFill>
                <a:srgbClr val="006CB8"/>
              </a:solidFill>
              <a:latin typeface="方正正中黑简体" pitchFamily="2" charset="-122"/>
              <a:ea typeface="方正正中黑简体" pitchFamily="2" charset="-122"/>
            </a:endParaRPr>
          </a:p>
        </p:txBody>
      </p:sp>
      <p:sp>
        <p:nvSpPr>
          <p:cNvPr id="73826" name="Text Box 98"/>
          <p:cNvSpPr txBox="1">
            <a:spLocks noChangeArrowheads="1"/>
          </p:cNvSpPr>
          <p:nvPr/>
        </p:nvSpPr>
        <p:spPr bwMode="auto">
          <a:xfrm>
            <a:off x="5087938" y="2668588"/>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latin typeface="方正正中黑简体" pitchFamily="2" charset="-122"/>
                <a:ea typeface="方正正中黑简体" pitchFamily="2" charset="-122"/>
              </a:rPr>
              <a:t>添加标题</a:t>
            </a:r>
            <a:endParaRPr lang="zh-CN" altLang="en-US" sz="3000">
              <a:solidFill>
                <a:srgbClr val="006CB8"/>
              </a:solidFill>
              <a:latin typeface="方正正中黑简体" pitchFamily="2" charset="-122"/>
              <a:ea typeface="方正正中黑简体" pitchFamily="2" charset="-122"/>
            </a:endParaRPr>
          </a:p>
        </p:txBody>
      </p:sp>
      <p:sp>
        <p:nvSpPr>
          <p:cNvPr id="73827" name="Text Box 99"/>
          <p:cNvSpPr txBox="1">
            <a:spLocks noChangeArrowheads="1"/>
          </p:cNvSpPr>
          <p:nvPr/>
        </p:nvSpPr>
        <p:spPr bwMode="auto">
          <a:xfrm>
            <a:off x="6888163" y="1557338"/>
            <a:ext cx="2519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latin typeface="方正正中黑简体" pitchFamily="2" charset="-122"/>
                <a:ea typeface="方正正中黑简体" pitchFamily="2" charset="-122"/>
              </a:rPr>
              <a:t>添加标题内容</a:t>
            </a:r>
            <a:endParaRPr lang="zh-CN" altLang="en-US" sz="3000">
              <a:solidFill>
                <a:srgbClr val="006CB8"/>
              </a:solidFill>
              <a:latin typeface="方正正中黑简体" pitchFamily="2" charset="-122"/>
              <a:ea typeface="方正正中黑简体" pitchFamily="2" charset="-122"/>
            </a:endParaRPr>
          </a:p>
        </p:txBody>
      </p:sp>
      <p:sp>
        <p:nvSpPr>
          <p:cNvPr id="73828" name="Rectangle 100"/>
          <p:cNvSpPr>
            <a:spLocks noChangeArrowheads="1"/>
          </p:cNvSpPr>
          <p:nvPr/>
        </p:nvSpPr>
        <p:spPr bwMode="auto">
          <a:xfrm>
            <a:off x="6888163" y="1916113"/>
            <a:ext cx="4537075"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a:t>
            </a:r>
          </a:p>
          <a:p>
            <a:pPr>
              <a:lnSpc>
                <a:spcPct val="150000"/>
              </a:lnSpc>
            </a:pPr>
            <a:r>
              <a:rPr lang="zh-CN" altLang="en-US" sz="1400">
                <a:ea typeface="微软雅黑" pitchFamily="34" charset="-122"/>
              </a:rPr>
              <a:t>添加文本内容添加文本内容添加文本内容添加文本添加添加文本内容添加文本内容添加文本内容添加文本添加</a:t>
            </a:r>
          </a:p>
        </p:txBody>
      </p:sp>
      <p:sp>
        <p:nvSpPr>
          <p:cNvPr id="73829" name="Rectangle 101"/>
          <p:cNvSpPr>
            <a:spLocks noChangeArrowheads="1"/>
          </p:cNvSpPr>
          <p:nvPr/>
        </p:nvSpPr>
        <p:spPr bwMode="auto">
          <a:xfrm>
            <a:off x="6888163" y="3357563"/>
            <a:ext cx="4537075"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a:t>
            </a:r>
          </a:p>
          <a:p>
            <a:pPr>
              <a:lnSpc>
                <a:spcPct val="150000"/>
              </a:lnSpc>
            </a:pPr>
            <a:r>
              <a:rPr lang="zh-CN" altLang="en-US" sz="1400">
                <a:ea typeface="微软雅黑" pitchFamily="34" charset="-122"/>
              </a:rPr>
              <a:t>添加文本内容添加文本内容添加文本内容添加文本添加添加文本内容添加文本内容添加文本内容添加文本添加</a:t>
            </a:r>
          </a:p>
        </p:txBody>
      </p:sp>
      <p:sp>
        <p:nvSpPr>
          <p:cNvPr id="73830" name="Rectangle 102"/>
          <p:cNvSpPr>
            <a:spLocks noChangeArrowheads="1"/>
          </p:cNvSpPr>
          <p:nvPr/>
        </p:nvSpPr>
        <p:spPr bwMode="auto">
          <a:xfrm>
            <a:off x="6888163" y="4797425"/>
            <a:ext cx="453707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a:t>
            </a:r>
          </a:p>
          <a:p>
            <a:pPr>
              <a:lnSpc>
                <a:spcPct val="150000"/>
              </a:lnSpc>
            </a:pPr>
            <a:r>
              <a:rPr lang="zh-CN" altLang="en-US" sz="1400">
                <a:ea typeface="微软雅黑" pitchFamily="34" charset="-122"/>
              </a:rPr>
              <a:t>添加文本内容添加文本内容添加文本内容添加文本添加添加文本内容添加文本内容添加文本内容添加文本添加</a:t>
            </a:r>
          </a:p>
        </p:txBody>
      </p:sp>
      <p:sp>
        <p:nvSpPr>
          <p:cNvPr id="73831" name="Rectangle 103"/>
          <p:cNvSpPr>
            <a:spLocks noChangeArrowheads="1"/>
          </p:cNvSpPr>
          <p:nvPr/>
        </p:nvSpPr>
        <p:spPr bwMode="auto">
          <a:xfrm>
            <a:off x="419100" y="298450"/>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业务介绍</a:t>
            </a:r>
          </a:p>
        </p:txBody>
      </p:sp>
      <p:sp>
        <p:nvSpPr>
          <p:cNvPr id="73832" name="Rectangle 104"/>
          <p:cNvSpPr>
            <a:spLocks noChangeArrowheads="1"/>
          </p:cNvSpPr>
          <p:nvPr/>
        </p:nvSpPr>
        <p:spPr bwMode="auto">
          <a:xfrm>
            <a:off x="1990725" y="442913"/>
            <a:ext cx="24495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 Intro Operation </a:t>
            </a:r>
          </a:p>
        </p:txBody>
      </p:sp>
      <p:sp>
        <p:nvSpPr>
          <p:cNvPr id="3" name="Oval 53"/>
          <p:cNvSpPr>
            <a:spLocks noChangeArrowheads="1"/>
          </p:cNvSpPr>
          <p:nvPr/>
        </p:nvSpPr>
        <p:spPr bwMode="auto">
          <a:xfrm>
            <a:off x="2992322" y="5230007"/>
            <a:ext cx="1122304" cy="111614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3821" name="Text Box 93"/>
          <p:cNvSpPr txBox="1">
            <a:spLocks noChangeArrowheads="1"/>
          </p:cNvSpPr>
          <p:nvPr/>
        </p:nvSpPr>
        <p:spPr bwMode="auto">
          <a:xfrm>
            <a:off x="3214688" y="5613400"/>
            <a:ext cx="93662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100">
                <a:solidFill>
                  <a:srgbClr val="006CB8"/>
                </a:solidFill>
                <a:latin typeface="方正兰亭大黑_GBK" pitchFamily="2" charset="-122"/>
                <a:ea typeface="方正兰亭大黑_GBK" pitchFamily="2" charset="-122"/>
              </a:rPr>
              <a:t>30%</a:t>
            </a:r>
          </a:p>
        </p:txBody>
      </p:sp>
      <p:sp>
        <p:nvSpPr>
          <p:cNvPr id="73824" name="Text Box 96"/>
          <p:cNvSpPr txBox="1">
            <a:spLocks noChangeArrowheads="1"/>
          </p:cNvSpPr>
          <p:nvPr/>
        </p:nvSpPr>
        <p:spPr bwMode="auto">
          <a:xfrm>
            <a:off x="4151313" y="5640388"/>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latin typeface="方正正中黑简体" pitchFamily="2" charset="-122"/>
                <a:ea typeface="方正正中黑简体" pitchFamily="2" charset="-122"/>
              </a:rPr>
              <a:t>添加标题</a:t>
            </a:r>
            <a:endParaRPr lang="zh-CN" altLang="en-US" sz="3000">
              <a:solidFill>
                <a:srgbClr val="006CB8"/>
              </a:solidFill>
              <a:latin typeface="方正正中黑简体" pitchFamily="2" charset="-122"/>
              <a:ea typeface="方正正中黑简体" pitchFamily="2" charset="-122"/>
            </a:endParaRPr>
          </a:p>
        </p:txBody>
      </p:sp>
      <p:sp>
        <p:nvSpPr>
          <p:cNvPr id="4" name="Oval 53"/>
          <p:cNvSpPr>
            <a:spLocks noChangeArrowheads="1"/>
          </p:cNvSpPr>
          <p:nvPr/>
        </p:nvSpPr>
        <p:spPr bwMode="auto">
          <a:xfrm>
            <a:off x="2992322" y="1058057"/>
            <a:ext cx="1122304" cy="111614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3819" name="Text Box 91"/>
          <p:cNvSpPr txBox="1">
            <a:spLocks noChangeArrowheads="1"/>
          </p:cNvSpPr>
          <p:nvPr/>
        </p:nvSpPr>
        <p:spPr bwMode="auto">
          <a:xfrm>
            <a:off x="3214688" y="1393825"/>
            <a:ext cx="93662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100">
                <a:solidFill>
                  <a:srgbClr val="006CB8"/>
                </a:solidFill>
                <a:latin typeface="方正兰亭大黑_GBK" pitchFamily="2" charset="-122"/>
                <a:ea typeface="方正兰亭大黑_GBK" pitchFamily="2" charset="-122"/>
              </a:rPr>
              <a:t>20%</a:t>
            </a:r>
          </a:p>
        </p:txBody>
      </p:sp>
      <p:sp>
        <p:nvSpPr>
          <p:cNvPr id="73823" name="Text Box 95"/>
          <p:cNvSpPr txBox="1">
            <a:spLocks noChangeArrowheads="1"/>
          </p:cNvSpPr>
          <p:nvPr/>
        </p:nvSpPr>
        <p:spPr bwMode="auto">
          <a:xfrm>
            <a:off x="1558925" y="1368425"/>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latin typeface="方正正中黑简体" pitchFamily="2" charset="-122"/>
                <a:ea typeface="方正正中黑简体" pitchFamily="2" charset="-122"/>
              </a:rPr>
              <a:t>添加标题</a:t>
            </a:r>
            <a:endParaRPr lang="zh-CN" altLang="en-US" sz="3000">
              <a:solidFill>
                <a:srgbClr val="006CB8"/>
              </a:solidFill>
              <a:latin typeface="方正正中黑简体" pitchFamily="2" charset="-122"/>
              <a:ea typeface="方正正中黑简体" pitchFamily="2" charset="-122"/>
            </a:endParaRPr>
          </a:p>
        </p:txBody>
      </p:sp>
      <p:sp>
        <p:nvSpPr>
          <p:cNvPr id="39" name="TextBox 38"/>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4"/>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3831"/>
                                        </p:tgtEl>
                                        <p:attrNameLst>
                                          <p:attrName>style.visibility</p:attrName>
                                        </p:attrNameLst>
                                      </p:cBhvr>
                                      <p:to>
                                        <p:strVal val="visible"/>
                                      </p:to>
                                    </p:set>
                                    <p:anim calcmode="lin" valueType="num">
                                      <p:cBhvr>
                                        <p:cTn id="7" dur="500" fill="hold"/>
                                        <p:tgtEl>
                                          <p:spTgt spid="738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3831"/>
                                        </p:tgtEl>
                                        <p:attrNameLst>
                                          <p:attrName>ppt_y</p:attrName>
                                        </p:attrNameLst>
                                      </p:cBhvr>
                                      <p:tavLst>
                                        <p:tav tm="0">
                                          <p:val>
                                            <p:strVal val="#ppt_y"/>
                                          </p:val>
                                        </p:tav>
                                        <p:tav tm="100000">
                                          <p:val>
                                            <p:strVal val="#ppt_y"/>
                                          </p:val>
                                        </p:tav>
                                      </p:tavLst>
                                    </p:anim>
                                    <p:anim calcmode="lin" valueType="num">
                                      <p:cBhvr>
                                        <p:cTn id="9" dur="500" fill="hold"/>
                                        <p:tgtEl>
                                          <p:spTgt spid="738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38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3831"/>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73832"/>
                                        </p:tgtEl>
                                        <p:attrNameLst>
                                          <p:attrName>style.visibility</p:attrName>
                                        </p:attrNameLst>
                                      </p:cBhvr>
                                      <p:to>
                                        <p:strVal val="visible"/>
                                      </p:to>
                                    </p:set>
                                    <p:anim calcmode="lin" valueType="num">
                                      <p:cBhvr>
                                        <p:cTn id="15" dur="500" fill="hold"/>
                                        <p:tgtEl>
                                          <p:spTgt spid="7383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73832"/>
                                        </p:tgtEl>
                                        <p:attrNameLst>
                                          <p:attrName>ppt_y</p:attrName>
                                        </p:attrNameLst>
                                      </p:cBhvr>
                                      <p:tavLst>
                                        <p:tav tm="0">
                                          <p:val>
                                            <p:strVal val="#ppt_y"/>
                                          </p:val>
                                        </p:tav>
                                        <p:tav tm="100000">
                                          <p:val>
                                            <p:strVal val="#ppt_y"/>
                                          </p:val>
                                        </p:tav>
                                      </p:tavLst>
                                    </p:anim>
                                    <p:anim calcmode="lin" valueType="num">
                                      <p:cBhvr>
                                        <p:cTn id="17" dur="500" fill="hold"/>
                                        <p:tgtEl>
                                          <p:spTgt spid="7383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7383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73832"/>
                                        </p:tgtEl>
                                      </p:cBhvr>
                                    </p:animEffect>
                                  </p:childTnLst>
                                </p:cTn>
                              </p:par>
                            </p:childTnLst>
                          </p:cTn>
                        </p:par>
                        <p:par>
                          <p:cTn id="20" fill="hold" nodeType="afterGroup">
                            <p:stCondLst>
                              <p:cond delay="1800"/>
                            </p:stCondLst>
                            <p:childTnLst>
                              <p:par>
                                <p:cTn id="21" presetID="30" presetClass="entr" presetSubtype="0" fill="hold" grpId="0" nodeType="afterEffect">
                                  <p:stCondLst>
                                    <p:cond delay="0"/>
                                  </p:stCondLst>
                                  <p:childTnLst>
                                    <p:set>
                                      <p:cBhvr>
                                        <p:cTn id="22" dur="1" fill="hold">
                                          <p:stCondLst>
                                            <p:cond delay="0"/>
                                          </p:stCondLst>
                                        </p:cTn>
                                        <p:tgtEl>
                                          <p:spTgt spid="73793"/>
                                        </p:tgtEl>
                                        <p:attrNameLst>
                                          <p:attrName>style.visibility</p:attrName>
                                        </p:attrNameLst>
                                      </p:cBhvr>
                                      <p:to>
                                        <p:strVal val="visible"/>
                                      </p:to>
                                    </p:set>
                                    <p:animEffect transition="in" filter="fade">
                                      <p:cBhvr>
                                        <p:cTn id="23" dur="800" decel="100000"/>
                                        <p:tgtEl>
                                          <p:spTgt spid="73793"/>
                                        </p:tgtEl>
                                      </p:cBhvr>
                                    </p:animEffect>
                                    <p:anim calcmode="lin" valueType="num">
                                      <p:cBhvr>
                                        <p:cTn id="24" dur="800" decel="100000" fill="hold"/>
                                        <p:tgtEl>
                                          <p:spTgt spid="73793"/>
                                        </p:tgtEl>
                                        <p:attrNameLst>
                                          <p:attrName>style.rotation</p:attrName>
                                        </p:attrNameLst>
                                      </p:cBhvr>
                                      <p:tavLst>
                                        <p:tav tm="0">
                                          <p:val>
                                            <p:fltVal val="-90"/>
                                          </p:val>
                                        </p:tav>
                                        <p:tav tm="100000">
                                          <p:val>
                                            <p:fltVal val="0"/>
                                          </p:val>
                                        </p:tav>
                                      </p:tavLst>
                                    </p:anim>
                                    <p:anim calcmode="lin" valueType="num">
                                      <p:cBhvr>
                                        <p:cTn id="25" dur="800" decel="100000" fill="hold"/>
                                        <p:tgtEl>
                                          <p:spTgt spid="73793"/>
                                        </p:tgtEl>
                                        <p:attrNameLst>
                                          <p:attrName>ppt_x</p:attrName>
                                        </p:attrNameLst>
                                      </p:cBhvr>
                                      <p:tavLst>
                                        <p:tav tm="0">
                                          <p:val>
                                            <p:strVal val="#ppt_x+0.4"/>
                                          </p:val>
                                        </p:tav>
                                        <p:tav tm="100000">
                                          <p:val>
                                            <p:strVal val="#ppt_x-0.05"/>
                                          </p:val>
                                        </p:tav>
                                      </p:tavLst>
                                    </p:anim>
                                    <p:anim calcmode="lin" valueType="num">
                                      <p:cBhvr>
                                        <p:cTn id="26" dur="800" decel="100000" fill="hold"/>
                                        <p:tgtEl>
                                          <p:spTgt spid="7379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7379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73793"/>
                                        </p:tgtEl>
                                        <p:attrNameLst>
                                          <p:attrName>ppt_y</p:attrName>
                                        </p:attrNameLst>
                                      </p:cBhvr>
                                      <p:tavLst>
                                        <p:tav tm="0">
                                          <p:val>
                                            <p:strVal val="#ppt_y+0.1"/>
                                          </p:val>
                                        </p:tav>
                                        <p:tav tm="100000">
                                          <p:val>
                                            <p:strVal val="#ppt_y"/>
                                          </p:val>
                                        </p:tav>
                                      </p:tavLst>
                                    </p:anim>
                                  </p:childTnLst>
                                </p:cTn>
                              </p:par>
                            </p:childTnLst>
                          </p:cTn>
                        </p:par>
                        <p:par>
                          <p:cTn id="29" fill="hold" nodeType="afterGroup">
                            <p:stCondLst>
                              <p:cond delay="2800"/>
                            </p:stCondLst>
                            <p:childTnLst>
                              <p:par>
                                <p:cTn id="30" presetID="15" presetClass="entr" presetSubtype="0" fill="hold" nodeType="afterEffect">
                                  <p:stCondLst>
                                    <p:cond delay="0"/>
                                  </p:stCondLst>
                                  <p:childTnLst>
                                    <p:set>
                                      <p:cBhvr>
                                        <p:cTn id="31" dur="1" fill="hold">
                                          <p:stCondLst>
                                            <p:cond delay="0"/>
                                          </p:stCondLst>
                                        </p:cTn>
                                        <p:tgtEl>
                                          <p:spTgt spid="73798"/>
                                        </p:tgtEl>
                                        <p:attrNameLst>
                                          <p:attrName>style.visibility</p:attrName>
                                        </p:attrNameLst>
                                      </p:cBhvr>
                                      <p:to>
                                        <p:strVal val="visible"/>
                                      </p:to>
                                    </p:set>
                                    <p:anim calcmode="lin" valueType="num">
                                      <p:cBhvr>
                                        <p:cTn id="32" dur="1000" fill="hold"/>
                                        <p:tgtEl>
                                          <p:spTgt spid="73798"/>
                                        </p:tgtEl>
                                        <p:attrNameLst>
                                          <p:attrName>ppt_w</p:attrName>
                                        </p:attrNameLst>
                                      </p:cBhvr>
                                      <p:tavLst>
                                        <p:tav tm="0">
                                          <p:val>
                                            <p:fltVal val="0"/>
                                          </p:val>
                                        </p:tav>
                                        <p:tav tm="100000">
                                          <p:val>
                                            <p:strVal val="#ppt_w"/>
                                          </p:val>
                                        </p:tav>
                                      </p:tavLst>
                                    </p:anim>
                                    <p:anim calcmode="lin" valueType="num">
                                      <p:cBhvr>
                                        <p:cTn id="33" dur="1000" fill="hold"/>
                                        <p:tgtEl>
                                          <p:spTgt spid="73798"/>
                                        </p:tgtEl>
                                        <p:attrNameLst>
                                          <p:attrName>ppt_h</p:attrName>
                                        </p:attrNameLst>
                                      </p:cBhvr>
                                      <p:tavLst>
                                        <p:tav tm="0">
                                          <p:val>
                                            <p:fltVal val="0"/>
                                          </p:val>
                                        </p:tav>
                                        <p:tav tm="100000">
                                          <p:val>
                                            <p:strVal val="#ppt_h"/>
                                          </p:val>
                                        </p:tav>
                                      </p:tavLst>
                                    </p:anim>
                                    <p:anim calcmode="lin" valueType="num">
                                      <p:cBhvr>
                                        <p:cTn id="34" dur="1000" fill="hold"/>
                                        <p:tgtEl>
                                          <p:spTgt spid="7379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73798"/>
                                        </p:tgtEl>
                                        <p:attrNameLst>
                                          <p:attrName>ppt_y</p:attrName>
                                        </p:attrNameLst>
                                      </p:cBhvr>
                                      <p:tavLst>
                                        <p:tav tm="0" fmla="#ppt_y+(sin(-2*pi*(1-$))*-#ppt_x+cos(-2*pi*(1-$))*(1-#ppt_y))*(1-$)">
                                          <p:val>
                                            <p:fltVal val="0"/>
                                          </p:val>
                                        </p:tav>
                                        <p:tav tm="100000">
                                          <p:val>
                                            <p:fltVal val="1"/>
                                          </p:val>
                                        </p:tav>
                                      </p:tavLst>
                                    </p:anim>
                                  </p:childTnLst>
                                </p:cTn>
                              </p:par>
                            </p:childTnLst>
                          </p:cTn>
                        </p:par>
                        <p:par>
                          <p:cTn id="36" fill="hold" nodeType="afterGroup">
                            <p:stCondLst>
                              <p:cond delay="3800"/>
                            </p:stCondLst>
                            <p:childTnLst>
                              <p:par>
                                <p:cTn id="37" presetID="49" presetClass="entr" presetSubtype="0" decel="100000" fill="hold" grpId="0" nodeType="afterEffect">
                                  <p:stCondLst>
                                    <p:cond delay="0"/>
                                  </p:stCondLst>
                                  <p:childTnLst>
                                    <p:set>
                                      <p:cBhvr>
                                        <p:cTn id="38" dur="1" fill="hold">
                                          <p:stCondLst>
                                            <p:cond delay="0"/>
                                          </p:stCondLst>
                                        </p:cTn>
                                        <p:tgtEl>
                                          <p:spTgt spid="73822"/>
                                        </p:tgtEl>
                                        <p:attrNameLst>
                                          <p:attrName>style.visibility</p:attrName>
                                        </p:attrNameLst>
                                      </p:cBhvr>
                                      <p:to>
                                        <p:strVal val="visible"/>
                                      </p:to>
                                    </p:set>
                                    <p:anim calcmode="lin" valueType="num">
                                      <p:cBhvr>
                                        <p:cTn id="39" dur="500" fill="hold"/>
                                        <p:tgtEl>
                                          <p:spTgt spid="73822"/>
                                        </p:tgtEl>
                                        <p:attrNameLst>
                                          <p:attrName>ppt_w</p:attrName>
                                        </p:attrNameLst>
                                      </p:cBhvr>
                                      <p:tavLst>
                                        <p:tav tm="0">
                                          <p:val>
                                            <p:fltVal val="0"/>
                                          </p:val>
                                        </p:tav>
                                        <p:tav tm="100000">
                                          <p:val>
                                            <p:strVal val="#ppt_w"/>
                                          </p:val>
                                        </p:tav>
                                      </p:tavLst>
                                    </p:anim>
                                    <p:anim calcmode="lin" valueType="num">
                                      <p:cBhvr>
                                        <p:cTn id="40" dur="500" fill="hold"/>
                                        <p:tgtEl>
                                          <p:spTgt spid="73822"/>
                                        </p:tgtEl>
                                        <p:attrNameLst>
                                          <p:attrName>ppt_h</p:attrName>
                                        </p:attrNameLst>
                                      </p:cBhvr>
                                      <p:tavLst>
                                        <p:tav tm="0">
                                          <p:val>
                                            <p:fltVal val="0"/>
                                          </p:val>
                                        </p:tav>
                                        <p:tav tm="100000">
                                          <p:val>
                                            <p:strVal val="#ppt_h"/>
                                          </p:val>
                                        </p:tav>
                                      </p:tavLst>
                                    </p:anim>
                                    <p:anim calcmode="lin" valueType="num">
                                      <p:cBhvr>
                                        <p:cTn id="41" dur="500" fill="hold"/>
                                        <p:tgtEl>
                                          <p:spTgt spid="73822"/>
                                        </p:tgtEl>
                                        <p:attrNameLst>
                                          <p:attrName>style.rotation</p:attrName>
                                        </p:attrNameLst>
                                      </p:cBhvr>
                                      <p:tavLst>
                                        <p:tav tm="0">
                                          <p:val>
                                            <p:fltVal val="360"/>
                                          </p:val>
                                        </p:tav>
                                        <p:tav tm="100000">
                                          <p:val>
                                            <p:fltVal val="0"/>
                                          </p:val>
                                        </p:tav>
                                      </p:tavLst>
                                    </p:anim>
                                    <p:animEffect transition="in" filter="fade">
                                      <p:cBhvr>
                                        <p:cTn id="42" dur="500"/>
                                        <p:tgtEl>
                                          <p:spTgt spid="73822"/>
                                        </p:tgtEl>
                                      </p:cBhvr>
                                    </p:animEffect>
                                  </p:childTnLst>
                                </p:cTn>
                              </p:par>
                            </p:childTnLst>
                          </p:cTn>
                        </p:par>
                        <p:par>
                          <p:cTn id="43" fill="hold" nodeType="afterGroup">
                            <p:stCondLst>
                              <p:cond delay="4300"/>
                            </p:stCondLst>
                            <p:childTnLst>
                              <p:par>
                                <p:cTn id="44" presetID="18" presetClass="entr" presetSubtype="12" fill="hold" nodeType="afterEffect">
                                  <p:stCondLst>
                                    <p:cond delay="0"/>
                                  </p:stCondLst>
                                  <p:childTnLst>
                                    <p:set>
                                      <p:cBhvr>
                                        <p:cTn id="45" dur="1" fill="hold">
                                          <p:stCondLst>
                                            <p:cond delay="0"/>
                                          </p:stCondLst>
                                        </p:cTn>
                                        <p:tgtEl>
                                          <p:spTgt spid="73795"/>
                                        </p:tgtEl>
                                        <p:attrNameLst>
                                          <p:attrName>style.visibility</p:attrName>
                                        </p:attrNameLst>
                                      </p:cBhvr>
                                      <p:to>
                                        <p:strVal val="visible"/>
                                      </p:to>
                                    </p:set>
                                    <p:animEffect transition="in" filter="strips(downLeft)">
                                      <p:cBhvr>
                                        <p:cTn id="46" dur="500"/>
                                        <p:tgtEl>
                                          <p:spTgt spid="73795"/>
                                        </p:tgtEl>
                                      </p:cBhvr>
                                    </p:animEffect>
                                  </p:childTnLst>
                                </p:cTn>
                              </p:par>
                              <p:par>
                                <p:cTn id="47" presetID="18" presetClass="entr" presetSubtype="12" fill="hold" nodeType="withEffect">
                                  <p:stCondLst>
                                    <p:cond delay="0"/>
                                  </p:stCondLst>
                                  <p:childTnLst>
                                    <p:set>
                                      <p:cBhvr>
                                        <p:cTn id="48" dur="1" fill="hold">
                                          <p:stCondLst>
                                            <p:cond delay="0"/>
                                          </p:stCondLst>
                                        </p:cTn>
                                        <p:tgtEl>
                                          <p:spTgt spid="73796"/>
                                        </p:tgtEl>
                                        <p:attrNameLst>
                                          <p:attrName>style.visibility</p:attrName>
                                        </p:attrNameLst>
                                      </p:cBhvr>
                                      <p:to>
                                        <p:strVal val="visible"/>
                                      </p:to>
                                    </p:set>
                                    <p:animEffect transition="in" filter="strips(downLeft)">
                                      <p:cBhvr>
                                        <p:cTn id="49" dur="500"/>
                                        <p:tgtEl>
                                          <p:spTgt spid="73796"/>
                                        </p:tgtEl>
                                      </p:cBhvr>
                                    </p:animEffect>
                                  </p:childTnLst>
                                </p:cTn>
                              </p:par>
                              <p:par>
                                <p:cTn id="50" presetID="18" presetClass="entr" presetSubtype="12" fill="hold" nodeType="withEffect">
                                  <p:stCondLst>
                                    <p:cond delay="0"/>
                                  </p:stCondLst>
                                  <p:childTnLst>
                                    <p:set>
                                      <p:cBhvr>
                                        <p:cTn id="51" dur="1" fill="hold">
                                          <p:stCondLst>
                                            <p:cond delay="0"/>
                                          </p:stCondLst>
                                        </p:cTn>
                                        <p:tgtEl>
                                          <p:spTgt spid="73794"/>
                                        </p:tgtEl>
                                        <p:attrNameLst>
                                          <p:attrName>style.visibility</p:attrName>
                                        </p:attrNameLst>
                                      </p:cBhvr>
                                      <p:to>
                                        <p:strVal val="visible"/>
                                      </p:to>
                                    </p:set>
                                    <p:animEffect transition="in" filter="strips(downLeft)">
                                      <p:cBhvr>
                                        <p:cTn id="52" dur="500"/>
                                        <p:tgtEl>
                                          <p:spTgt spid="73794"/>
                                        </p:tgtEl>
                                      </p:cBhvr>
                                    </p:animEffect>
                                  </p:childTnLst>
                                </p:cTn>
                              </p:par>
                              <p:par>
                                <p:cTn id="53" presetID="18" presetClass="entr" presetSubtype="12" fill="hold" nodeType="withEffect">
                                  <p:stCondLst>
                                    <p:cond delay="0"/>
                                  </p:stCondLst>
                                  <p:childTnLst>
                                    <p:set>
                                      <p:cBhvr>
                                        <p:cTn id="54" dur="1" fill="hold">
                                          <p:stCondLst>
                                            <p:cond delay="0"/>
                                          </p:stCondLst>
                                        </p:cTn>
                                        <p:tgtEl>
                                          <p:spTgt spid="73797"/>
                                        </p:tgtEl>
                                        <p:attrNameLst>
                                          <p:attrName>style.visibility</p:attrName>
                                        </p:attrNameLst>
                                      </p:cBhvr>
                                      <p:to>
                                        <p:strVal val="visible"/>
                                      </p:to>
                                    </p:set>
                                    <p:animEffect transition="in" filter="strips(downLeft)">
                                      <p:cBhvr>
                                        <p:cTn id="55" dur="500"/>
                                        <p:tgtEl>
                                          <p:spTgt spid="73797"/>
                                        </p:tgtEl>
                                      </p:cBhvr>
                                    </p:animEffect>
                                  </p:childTnLst>
                                </p:cTn>
                              </p:par>
                            </p:childTnLst>
                          </p:cTn>
                        </p:par>
                        <p:par>
                          <p:cTn id="56" fill="hold" nodeType="afterGroup">
                            <p:stCondLst>
                              <p:cond delay="4800"/>
                            </p:stCondLst>
                            <p:childTnLst>
                              <p:par>
                                <p:cTn id="57" presetID="12" presetClass="entr" presetSubtype="4"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slide(fromBottom)">
                                      <p:cBhvr>
                                        <p:cTn id="59" dur="500"/>
                                        <p:tgtEl>
                                          <p:spTgt spid="4"/>
                                        </p:tgtEl>
                                      </p:cBhvr>
                                    </p:animEffect>
                                  </p:childTnLst>
                                </p:cTn>
                              </p:par>
                            </p:childTnLst>
                          </p:cTn>
                        </p:par>
                        <p:par>
                          <p:cTn id="60" fill="hold" nodeType="afterGroup">
                            <p:stCondLst>
                              <p:cond delay="5300"/>
                            </p:stCondLst>
                            <p:childTnLst>
                              <p:par>
                                <p:cTn id="61" presetID="12" presetClass="entr" presetSubtype="2"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slide(fromRight)">
                                      <p:cBhvr>
                                        <p:cTn id="63" dur="500"/>
                                        <p:tgtEl>
                                          <p:spTgt spid="17"/>
                                        </p:tgtEl>
                                      </p:cBhvr>
                                    </p:animEffect>
                                  </p:childTnLst>
                                </p:cTn>
                              </p:par>
                            </p:childTnLst>
                          </p:cTn>
                        </p:par>
                        <p:par>
                          <p:cTn id="64" fill="hold" nodeType="afterGroup">
                            <p:stCondLst>
                              <p:cond delay="5800"/>
                            </p:stCondLst>
                            <p:childTnLst>
                              <p:par>
                                <p:cTn id="65" presetID="12" presetClass="entr" presetSubtype="1"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slide(fromTop)">
                                      <p:cBhvr>
                                        <p:cTn id="67" dur="500"/>
                                        <p:tgtEl>
                                          <p:spTgt spid="3"/>
                                        </p:tgtEl>
                                      </p:cBhvr>
                                    </p:animEffect>
                                  </p:childTnLst>
                                </p:cTn>
                              </p:par>
                            </p:childTnLst>
                          </p:cTn>
                        </p:par>
                        <p:par>
                          <p:cTn id="68" fill="hold" nodeType="afterGroup">
                            <p:stCondLst>
                              <p:cond delay="6300"/>
                            </p:stCondLst>
                            <p:childTnLst>
                              <p:par>
                                <p:cTn id="69" presetID="12" presetClass="entr" presetSubtype="8" fill="hold" nodeType="after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slide(fromLeft)">
                                      <p:cBhvr>
                                        <p:cTn id="71" dur="500"/>
                                        <p:tgtEl>
                                          <p:spTgt spid="2"/>
                                        </p:tgtEl>
                                      </p:cBhvr>
                                    </p:animEffect>
                                  </p:childTnLst>
                                </p:cTn>
                              </p:par>
                              <p:par>
                                <p:cTn id="72" presetID="30" presetClass="entr" presetSubtype="0" fill="hold" nodeType="withEffect">
                                  <p:stCondLst>
                                    <p:cond delay="0"/>
                                  </p:stCondLst>
                                  <p:childTnLst>
                                    <p:set>
                                      <p:cBhvr>
                                        <p:cTn id="73" dur="1" fill="hold">
                                          <p:stCondLst>
                                            <p:cond delay="0"/>
                                          </p:stCondLst>
                                        </p:cTn>
                                        <p:tgtEl>
                                          <p:spTgt spid="73819"/>
                                        </p:tgtEl>
                                        <p:attrNameLst>
                                          <p:attrName>style.visibility</p:attrName>
                                        </p:attrNameLst>
                                      </p:cBhvr>
                                      <p:to>
                                        <p:strVal val="visible"/>
                                      </p:to>
                                    </p:set>
                                    <p:animEffect transition="in" filter="fade">
                                      <p:cBhvr>
                                        <p:cTn id="74" dur="800" decel="100000"/>
                                        <p:tgtEl>
                                          <p:spTgt spid="73819"/>
                                        </p:tgtEl>
                                      </p:cBhvr>
                                    </p:animEffect>
                                    <p:anim calcmode="lin" valueType="num">
                                      <p:cBhvr>
                                        <p:cTn id="75" dur="800" decel="100000" fill="hold"/>
                                        <p:tgtEl>
                                          <p:spTgt spid="73819"/>
                                        </p:tgtEl>
                                        <p:attrNameLst>
                                          <p:attrName>style.rotation</p:attrName>
                                        </p:attrNameLst>
                                      </p:cBhvr>
                                      <p:tavLst>
                                        <p:tav tm="0">
                                          <p:val>
                                            <p:fltVal val="-90"/>
                                          </p:val>
                                        </p:tav>
                                        <p:tav tm="100000">
                                          <p:val>
                                            <p:fltVal val="0"/>
                                          </p:val>
                                        </p:tav>
                                      </p:tavLst>
                                    </p:anim>
                                    <p:anim calcmode="lin" valueType="num">
                                      <p:cBhvr>
                                        <p:cTn id="76" dur="800" decel="100000" fill="hold"/>
                                        <p:tgtEl>
                                          <p:spTgt spid="73819"/>
                                        </p:tgtEl>
                                        <p:attrNameLst>
                                          <p:attrName>ppt_x</p:attrName>
                                        </p:attrNameLst>
                                      </p:cBhvr>
                                      <p:tavLst>
                                        <p:tav tm="0">
                                          <p:val>
                                            <p:strVal val="#ppt_x+0.4"/>
                                          </p:val>
                                        </p:tav>
                                        <p:tav tm="100000">
                                          <p:val>
                                            <p:strVal val="#ppt_x-0.05"/>
                                          </p:val>
                                        </p:tav>
                                      </p:tavLst>
                                    </p:anim>
                                    <p:anim calcmode="lin" valueType="num">
                                      <p:cBhvr>
                                        <p:cTn id="77" dur="800" decel="100000" fill="hold"/>
                                        <p:tgtEl>
                                          <p:spTgt spid="73819"/>
                                        </p:tgtEl>
                                        <p:attrNameLst>
                                          <p:attrName>ppt_y</p:attrName>
                                        </p:attrNameLst>
                                      </p:cBhvr>
                                      <p:tavLst>
                                        <p:tav tm="0">
                                          <p:val>
                                            <p:strVal val="#ppt_y-0.4"/>
                                          </p:val>
                                        </p:tav>
                                        <p:tav tm="100000">
                                          <p:val>
                                            <p:strVal val="#ppt_y+0.1"/>
                                          </p:val>
                                        </p:tav>
                                      </p:tavLst>
                                    </p:anim>
                                    <p:anim calcmode="lin" valueType="num">
                                      <p:cBhvr>
                                        <p:cTn id="78" dur="200" accel="100000" fill="hold">
                                          <p:stCondLst>
                                            <p:cond delay="800"/>
                                          </p:stCondLst>
                                        </p:cTn>
                                        <p:tgtEl>
                                          <p:spTgt spid="73819"/>
                                        </p:tgtEl>
                                        <p:attrNameLst>
                                          <p:attrName>ppt_x</p:attrName>
                                        </p:attrNameLst>
                                      </p:cBhvr>
                                      <p:tavLst>
                                        <p:tav tm="0">
                                          <p:val>
                                            <p:strVal val="#ppt_x-0.05"/>
                                          </p:val>
                                        </p:tav>
                                        <p:tav tm="100000">
                                          <p:val>
                                            <p:strVal val="#ppt_x"/>
                                          </p:val>
                                        </p:tav>
                                      </p:tavLst>
                                    </p:anim>
                                    <p:anim calcmode="lin" valueType="num">
                                      <p:cBhvr>
                                        <p:cTn id="79" dur="200" accel="100000" fill="hold">
                                          <p:stCondLst>
                                            <p:cond delay="800"/>
                                          </p:stCondLst>
                                        </p:cTn>
                                        <p:tgtEl>
                                          <p:spTgt spid="73819"/>
                                        </p:tgtEl>
                                        <p:attrNameLst>
                                          <p:attrName>ppt_y</p:attrName>
                                        </p:attrNameLst>
                                      </p:cBhvr>
                                      <p:tavLst>
                                        <p:tav tm="0">
                                          <p:val>
                                            <p:strVal val="#ppt_y+0.1"/>
                                          </p:val>
                                        </p:tav>
                                        <p:tav tm="100000">
                                          <p:val>
                                            <p:strVal val="#ppt_y"/>
                                          </p:val>
                                        </p:tav>
                                      </p:tavLst>
                                    </p:anim>
                                  </p:childTnLst>
                                </p:cTn>
                              </p:par>
                            </p:childTnLst>
                          </p:cTn>
                        </p:par>
                        <p:par>
                          <p:cTn id="80" fill="hold" nodeType="afterGroup">
                            <p:stCondLst>
                              <p:cond delay="7300"/>
                            </p:stCondLst>
                            <p:childTnLst>
                              <p:par>
                                <p:cTn id="81" presetID="41" presetClass="entr" presetSubtype="0" fill="hold" nodeType="afterEffect">
                                  <p:stCondLst>
                                    <p:cond delay="0"/>
                                  </p:stCondLst>
                                  <p:iterate type="lt">
                                    <p:tmPct val="10000"/>
                                  </p:iterate>
                                  <p:childTnLst>
                                    <p:set>
                                      <p:cBhvr>
                                        <p:cTn id="82" dur="1" fill="hold">
                                          <p:stCondLst>
                                            <p:cond delay="0"/>
                                          </p:stCondLst>
                                        </p:cTn>
                                        <p:tgtEl>
                                          <p:spTgt spid="73823">
                                            <p:txEl>
                                              <p:pRg st="0" end="0"/>
                                            </p:txEl>
                                          </p:spTgt>
                                        </p:tgtEl>
                                        <p:attrNameLst>
                                          <p:attrName>style.visibility</p:attrName>
                                        </p:attrNameLst>
                                      </p:cBhvr>
                                      <p:to>
                                        <p:strVal val="visible"/>
                                      </p:to>
                                    </p:set>
                                    <p:anim calcmode="lin" valueType="num">
                                      <p:cBhvr>
                                        <p:cTn id="83" dur="500" fill="hold"/>
                                        <p:tgtEl>
                                          <p:spTgt spid="738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4" dur="500" fill="hold"/>
                                        <p:tgtEl>
                                          <p:spTgt spid="73823">
                                            <p:txEl>
                                              <p:pRg st="0" end="0"/>
                                            </p:txEl>
                                          </p:spTgt>
                                        </p:tgtEl>
                                        <p:attrNameLst>
                                          <p:attrName>ppt_y</p:attrName>
                                        </p:attrNameLst>
                                      </p:cBhvr>
                                      <p:tavLst>
                                        <p:tav tm="0">
                                          <p:val>
                                            <p:strVal val="#ppt_y"/>
                                          </p:val>
                                        </p:tav>
                                        <p:tav tm="100000">
                                          <p:val>
                                            <p:strVal val="#ppt_y"/>
                                          </p:val>
                                        </p:tav>
                                      </p:tavLst>
                                    </p:anim>
                                    <p:anim calcmode="lin" valueType="num">
                                      <p:cBhvr>
                                        <p:cTn id="85" dur="500" fill="hold"/>
                                        <p:tgtEl>
                                          <p:spTgt spid="738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6" dur="500" fill="hold"/>
                                        <p:tgtEl>
                                          <p:spTgt spid="738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7" dur="500" tmFilter="0,0; .5, 1; 1, 1"/>
                                        <p:tgtEl>
                                          <p:spTgt spid="73823">
                                            <p:txEl>
                                              <p:pRg st="0" end="0"/>
                                            </p:txEl>
                                          </p:spTgt>
                                        </p:tgtEl>
                                      </p:cBhvr>
                                    </p:animEffect>
                                  </p:childTnLst>
                                </p:cTn>
                              </p:par>
                              <p:par>
                                <p:cTn id="88" presetID="52" presetClass="entr" presetSubtype="0" fill="hold" grpId="0" nodeType="withEffect">
                                  <p:stCondLst>
                                    <p:cond delay="0"/>
                                  </p:stCondLst>
                                  <p:childTnLst>
                                    <p:set>
                                      <p:cBhvr>
                                        <p:cTn id="89" dur="1" fill="hold">
                                          <p:stCondLst>
                                            <p:cond delay="0"/>
                                          </p:stCondLst>
                                        </p:cTn>
                                        <p:tgtEl>
                                          <p:spTgt spid="73818"/>
                                        </p:tgtEl>
                                        <p:attrNameLst>
                                          <p:attrName>style.visibility</p:attrName>
                                        </p:attrNameLst>
                                      </p:cBhvr>
                                      <p:to>
                                        <p:strVal val="visible"/>
                                      </p:to>
                                    </p:set>
                                    <p:animScale>
                                      <p:cBhvr>
                                        <p:cTn id="90" dur="1000" decel="50000" fill="hold">
                                          <p:stCondLst>
                                            <p:cond delay="0"/>
                                          </p:stCondLst>
                                        </p:cTn>
                                        <p:tgtEl>
                                          <p:spTgt spid="738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1" dur="1000" decel="50000" fill="hold">
                                          <p:stCondLst>
                                            <p:cond delay="0"/>
                                          </p:stCondLst>
                                        </p:cTn>
                                        <p:tgtEl>
                                          <p:spTgt spid="73818"/>
                                        </p:tgtEl>
                                        <p:attrNameLst>
                                          <p:attrName>ppt_x</p:attrName>
                                          <p:attrName>ppt_y</p:attrName>
                                        </p:attrNameLst>
                                      </p:cBhvr>
                                    </p:animMotion>
                                    <p:animEffect transition="in" filter="fade">
                                      <p:cBhvr>
                                        <p:cTn id="92" dur="1000"/>
                                        <p:tgtEl>
                                          <p:spTgt spid="73818"/>
                                        </p:tgtEl>
                                      </p:cBhvr>
                                    </p:animEffect>
                                  </p:childTnLst>
                                </p:cTn>
                              </p:par>
                            </p:childTnLst>
                          </p:cTn>
                        </p:par>
                        <p:par>
                          <p:cTn id="93" fill="hold" nodeType="afterGroup">
                            <p:stCondLst>
                              <p:cond delay="8300"/>
                            </p:stCondLst>
                            <p:childTnLst>
                              <p:par>
                                <p:cTn id="94" presetID="41" presetClass="entr" presetSubtype="0" fill="hold" nodeType="afterEffect">
                                  <p:stCondLst>
                                    <p:cond delay="0"/>
                                  </p:stCondLst>
                                  <p:iterate type="lt">
                                    <p:tmPct val="10000"/>
                                  </p:iterate>
                                  <p:childTnLst>
                                    <p:set>
                                      <p:cBhvr>
                                        <p:cTn id="95" dur="1" fill="hold">
                                          <p:stCondLst>
                                            <p:cond delay="0"/>
                                          </p:stCondLst>
                                        </p:cTn>
                                        <p:tgtEl>
                                          <p:spTgt spid="73825">
                                            <p:txEl>
                                              <p:pRg st="0" end="0"/>
                                            </p:txEl>
                                          </p:spTgt>
                                        </p:tgtEl>
                                        <p:attrNameLst>
                                          <p:attrName>style.visibility</p:attrName>
                                        </p:attrNameLst>
                                      </p:cBhvr>
                                      <p:to>
                                        <p:strVal val="visible"/>
                                      </p:to>
                                    </p:set>
                                    <p:anim calcmode="lin" valueType="num">
                                      <p:cBhvr>
                                        <p:cTn id="96" dur="500" fill="hold"/>
                                        <p:tgtEl>
                                          <p:spTgt spid="7382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73825">
                                            <p:txEl>
                                              <p:pRg st="0" end="0"/>
                                            </p:txEl>
                                          </p:spTgt>
                                        </p:tgtEl>
                                        <p:attrNameLst>
                                          <p:attrName>ppt_y</p:attrName>
                                        </p:attrNameLst>
                                      </p:cBhvr>
                                      <p:tavLst>
                                        <p:tav tm="0">
                                          <p:val>
                                            <p:strVal val="#ppt_y"/>
                                          </p:val>
                                        </p:tav>
                                        <p:tav tm="100000">
                                          <p:val>
                                            <p:strVal val="#ppt_y"/>
                                          </p:val>
                                        </p:tav>
                                      </p:tavLst>
                                    </p:anim>
                                    <p:anim calcmode="lin" valueType="num">
                                      <p:cBhvr>
                                        <p:cTn id="98" dur="500" fill="hold"/>
                                        <p:tgtEl>
                                          <p:spTgt spid="7382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7382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73825">
                                            <p:txEl>
                                              <p:pRg st="0" end="0"/>
                                            </p:txEl>
                                          </p:spTgt>
                                        </p:tgtEl>
                                      </p:cBhvr>
                                    </p:animEffect>
                                  </p:childTnLst>
                                </p:cTn>
                              </p:par>
                              <p:par>
                                <p:cTn id="101" presetID="15" presetClass="entr" presetSubtype="0" fill="hold" grpId="0" nodeType="withEffect">
                                  <p:stCondLst>
                                    <p:cond delay="0"/>
                                  </p:stCondLst>
                                  <p:childTnLst>
                                    <p:set>
                                      <p:cBhvr>
                                        <p:cTn id="102" dur="1" fill="hold">
                                          <p:stCondLst>
                                            <p:cond delay="0"/>
                                          </p:stCondLst>
                                        </p:cTn>
                                        <p:tgtEl>
                                          <p:spTgt spid="73821"/>
                                        </p:tgtEl>
                                        <p:attrNameLst>
                                          <p:attrName>style.visibility</p:attrName>
                                        </p:attrNameLst>
                                      </p:cBhvr>
                                      <p:to>
                                        <p:strVal val="visible"/>
                                      </p:to>
                                    </p:set>
                                    <p:anim calcmode="lin" valueType="num">
                                      <p:cBhvr>
                                        <p:cTn id="103" dur="1000" fill="hold"/>
                                        <p:tgtEl>
                                          <p:spTgt spid="73821"/>
                                        </p:tgtEl>
                                        <p:attrNameLst>
                                          <p:attrName>ppt_w</p:attrName>
                                        </p:attrNameLst>
                                      </p:cBhvr>
                                      <p:tavLst>
                                        <p:tav tm="0">
                                          <p:val>
                                            <p:fltVal val="0"/>
                                          </p:val>
                                        </p:tav>
                                        <p:tav tm="100000">
                                          <p:val>
                                            <p:strVal val="#ppt_w"/>
                                          </p:val>
                                        </p:tav>
                                      </p:tavLst>
                                    </p:anim>
                                    <p:anim calcmode="lin" valueType="num">
                                      <p:cBhvr>
                                        <p:cTn id="104" dur="1000" fill="hold"/>
                                        <p:tgtEl>
                                          <p:spTgt spid="73821"/>
                                        </p:tgtEl>
                                        <p:attrNameLst>
                                          <p:attrName>ppt_h</p:attrName>
                                        </p:attrNameLst>
                                      </p:cBhvr>
                                      <p:tavLst>
                                        <p:tav tm="0">
                                          <p:val>
                                            <p:fltVal val="0"/>
                                          </p:val>
                                        </p:tav>
                                        <p:tav tm="100000">
                                          <p:val>
                                            <p:strVal val="#ppt_h"/>
                                          </p:val>
                                        </p:tav>
                                      </p:tavLst>
                                    </p:anim>
                                    <p:anim calcmode="lin" valueType="num">
                                      <p:cBhvr>
                                        <p:cTn id="105" dur="1000" fill="hold"/>
                                        <p:tgtEl>
                                          <p:spTgt spid="73821"/>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73821"/>
                                        </p:tgtEl>
                                        <p:attrNameLst>
                                          <p:attrName>ppt_y</p:attrName>
                                        </p:attrNameLst>
                                      </p:cBhvr>
                                      <p:tavLst>
                                        <p:tav tm="0" fmla="#ppt_y+(sin(-2*pi*(1-$))*-#ppt_x+cos(-2*pi*(1-$))*(1-#ppt_y))*(1-$)">
                                          <p:val>
                                            <p:fltVal val="0"/>
                                          </p:val>
                                        </p:tav>
                                        <p:tav tm="100000">
                                          <p:val>
                                            <p:fltVal val="1"/>
                                          </p:val>
                                        </p:tav>
                                      </p:tavLst>
                                    </p:anim>
                                  </p:childTnLst>
                                </p:cTn>
                              </p:par>
                            </p:childTnLst>
                          </p:cTn>
                        </p:par>
                        <p:par>
                          <p:cTn id="107" fill="hold" nodeType="afterGroup">
                            <p:stCondLst>
                              <p:cond delay="9300"/>
                            </p:stCondLst>
                            <p:childTnLst>
                              <p:par>
                                <p:cTn id="108" presetID="41" presetClass="entr" presetSubtype="0" fill="hold" nodeType="afterEffect">
                                  <p:stCondLst>
                                    <p:cond delay="0"/>
                                  </p:stCondLst>
                                  <p:iterate type="lt">
                                    <p:tmPct val="10000"/>
                                  </p:iterate>
                                  <p:childTnLst>
                                    <p:set>
                                      <p:cBhvr>
                                        <p:cTn id="109" dur="1" fill="hold">
                                          <p:stCondLst>
                                            <p:cond delay="0"/>
                                          </p:stCondLst>
                                        </p:cTn>
                                        <p:tgtEl>
                                          <p:spTgt spid="73824">
                                            <p:txEl>
                                              <p:pRg st="0" end="0"/>
                                            </p:txEl>
                                          </p:spTgt>
                                        </p:tgtEl>
                                        <p:attrNameLst>
                                          <p:attrName>style.visibility</p:attrName>
                                        </p:attrNameLst>
                                      </p:cBhvr>
                                      <p:to>
                                        <p:strVal val="visible"/>
                                      </p:to>
                                    </p:set>
                                    <p:anim calcmode="lin" valueType="num">
                                      <p:cBhvr>
                                        <p:cTn id="110" dur="500" fill="hold"/>
                                        <p:tgtEl>
                                          <p:spTgt spid="7382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1" dur="500" fill="hold"/>
                                        <p:tgtEl>
                                          <p:spTgt spid="73824">
                                            <p:txEl>
                                              <p:pRg st="0" end="0"/>
                                            </p:txEl>
                                          </p:spTgt>
                                        </p:tgtEl>
                                        <p:attrNameLst>
                                          <p:attrName>ppt_y</p:attrName>
                                        </p:attrNameLst>
                                      </p:cBhvr>
                                      <p:tavLst>
                                        <p:tav tm="0">
                                          <p:val>
                                            <p:strVal val="#ppt_y"/>
                                          </p:val>
                                        </p:tav>
                                        <p:tav tm="100000">
                                          <p:val>
                                            <p:strVal val="#ppt_y"/>
                                          </p:val>
                                        </p:tav>
                                      </p:tavLst>
                                    </p:anim>
                                    <p:anim calcmode="lin" valueType="num">
                                      <p:cBhvr>
                                        <p:cTn id="112" dur="500" fill="hold"/>
                                        <p:tgtEl>
                                          <p:spTgt spid="7382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13" dur="500" fill="hold"/>
                                        <p:tgtEl>
                                          <p:spTgt spid="7382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4" dur="500" tmFilter="0,0; .5, 1; 1, 1"/>
                                        <p:tgtEl>
                                          <p:spTgt spid="73824">
                                            <p:txEl>
                                              <p:pRg st="0" end="0"/>
                                            </p:txEl>
                                          </p:spTgt>
                                        </p:tgtEl>
                                      </p:cBhvr>
                                    </p:animEffect>
                                  </p:childTnLst>
                                </p:cTn>
                              </p:par>
                            </p:childTnLst>
                          </p:cTn>
                        </p:par>
                        <p:par>
                          <p:cTn id="115" fill="hold" nodeType="afterGroup">
                            <p:stCondLst>
                              <p:cond delay="9950"/>
                            </p:stCondLst>
                            <p:childTnLst>
                              <p:par>
                                <p:cTn id="116" presetID="15" presetClass="entr" presetSubtype="0" fill="hold" grpId="0" nodeType="afterEffect">
                                  <p:stCondLst>
                                    <p:cond delay="0"/>
                                  </p:stCondLst>
                                  <p:childTnLst>
                                    <p:set>
                                      <p:cBhvr>
                                        <p:cTn id="117" dur="1" fill="hold">
                                          <p:stCondLst>
                                            <p:cond delay="0"/>
                                          </p:stCondLst>
                                        </p:cTn>
                                        <p:tgtEl>
                                          <p:spTgt spid="73820"/>
                                        </p:tgtEl>
                                        <p:attrNameLst>
                                          <p:attrName>style.visibility</p:attrName>
                                        </p:attrNameLst>
                                      </p:cBhvr>
                                      <p:to>
                                        <p:strVal val="visible"/>
                                      </p:to>
                                    </p:set>
                                    <p:anim calcmode="lin" valueType="num">
                                      <p:cBhvr>
                                        <p:cTn id="118" dur="1000" fill="hold"/>
                                        <p:tgtEl>
                                          <p:spTgt spid="73820"/>
                                        </p:tgtEl>
                                        <p:attrNameLst>
                                          <p:attrName>ppt_w</p:attrName>
                                        </p:attrNameLst>
                                      </p:cBhvr>
                                      <p:tavLst>
                                        <p:tav tm="0">
                                          <p:val>
                                            <p:fltVal val="0"/>
                                          </p:val>
                                        </p:tav>
                                        <p:tav tm="100000">
                                          <p:val>
                                            <p:strVal val="#ppt_w"/>
                                          </p:val>
                                        </p:tav>
                                      </p:tavLst>
                                    </p:anim>
                                    <p:anim calcmode="lin" valueType="num">
                                      <p:cBhvr>
                                        <p:cTn id="119" dur="1000" fill="hold"/>
                                        <p:tgtEl>
                                          <p:spTgt spid="73820"/>
                                        </p:tgtEl>
                                        <p:attrNameLst>
                                          <p:attrName>ppt_h</p:attrName>
                                        </p:attrNameLst>
                                      </p:cBhvr>
                                      <p:tavLst>
                                        <p:tav tm="0">
                                          <p:val>
                                            <p:fltVal val="0"/>
                                          </p:val>
                                        </p:tav>
                                        <p:tav tm="100000">
                                          <p:val>
                                            <p:strVal val="#ppt_h"/>
                                          </p:val>
                                        </p:tav>
                                      </p:tavLst>
                                    </p:anim>
                                    <p:anim calcmode="lin" valueType="num">
                                      <p:cBhvr>
                                        <p:cTn id="120" dur="1000" fill="hold"/>
                                        <p:tgtEl>
                                          <p:spTgt spid="73820"/>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73820"/>
                                        </p:tgtEl>
                                        <p:attrNameLst>
                                          <p:attrName>ppt_y</p:attrName>
                                        </p:attrNameLst>
                                      </p:cBhvr>
                                      <p:tavLst>
                                        <p:tav tm="0" fmla="#ppt_y+(sin(-2*pi*(1-$))*-#ppt_x+cos(-2*pi*(1-$))*(1-#ppt_y))*(1-$)">
                                          <p:val>
                                            <p:fltVal val="0"/>
                                          </p:val>
                                        </p:tav>
                                        <p:tav tm="100000">
                                          <p:val>
                                            <p:fltVal val="1"/>
                                          </p:val>
                                        </p:tav>
                                      </p:tavLst>
                                    </p:anim>
                                  </p:childTnLst>
                                </p:cTn>
                              </p:par>
                            </p:childTnLst>
                          </p:cTn>
                        </p:par>
                        <p:par>
                          <p:cTn id="122" fill="hold" nodeType="afterGroup">
                            <p:stCondLst>
                              <p:cond delay="10950"/>
                            </p:stCondLst>
                            <p:childTnLst>
                              <p:par>
                                <p:cTn id="123" presetID="41" presetClass="entr" presetSubtype="0" fill="hold" grpId="0" nodeType="afterEffect">
                                  <p:stCondLst>
                                    <p:cond delay="0"/>
                                  </p:stCondLst>
                                  <p:iterate type="lt">
                                    <p:tmPct val="10000"/>
                                  </p:iterate>
                                  <p:childTnLst>
                                    <p:set>
                                      <p:cBhvr>
                                        <p:cTn id="124" dur="1" fill="hold">
                                          <p:stCondLst>
                                            <p:cond delay="0"/>
                                          </p:stCondLst>
                                        </p:cTn>
                                        <p:tgtEl>
                                          <p:spTgt spid="73826"/>
                                        </p:tgtEl>
                                        <p:attrNameLst>
                                          <p:attrName>style.visibility</p:attrName>
                                        </p:attrNameLst>
                                      </p:cBhvr>
                                      <p:to>
                                        <p:strVal val="visible"/>
                                      </p:to>
                                    </p:set>
                                    <p:anim calcmode="lin" valueType="num">
                                      <p:cBhvr>
                                        <p:cTn id="125" dur="500" fill="hold"/>
                                        <p:tgtEl>
                                          <p:spTgt spid="73826"/>
                                        </p:tgtEl>
                                        <p:attrNameLst>
                                          <p:attrName>ppt_x</p:attrName>
                                        </p:attrNameLst>
                                      </p:cBhvr>
                                      <p:tavLst>
                                        <p:tav tm="0">
                                          <p:val>
                                            <p:strVal val="#ppt_x"/>
                                          </p:val>
                                        </p:tav>
                                        <p:tav tm="50000">
                                          <p:val>
                                            <p:strVal val="#ppt_x+.1"/>
                                          </p:val>
                                        </p:tav>
                                        <p:tav tm="100000">
                                          <p:val>
                                            <p:strVal val="#ppt_x"/>
                                          </p:val>
                                        </p:tav>
                                      </p:tavLst>
                                    </p:anim>
                                    <p:anim calcmode="lin" valueType="num">
                                      <p:cBhvr>
                                        <p:cTn id="126" dur="500" fill="hold"/>
                                        <p:tgtEl>
                                          <p:spTgt spid="73826"/>
                                        </p:tgtEl>
                                        <p:attrNameLst>
                                          <p:attrName>ppt_y</p:attrName>
                                        </p:attrNameLst>
                                      </p:cBhvr>
                                      <p:tavLst>
                                        <p:tav tm="0">
                                          <p:val>
                                            <p:strVal val="#ppt_y"/>
                                          </p:val>
                                        </p:tav>
                                        <p:tav tm="100000">
                                          <p:val>
                                            <p:strVal val="#ppt_y"/>
                                          </p:val>
                                        </p:tav>
                                      </p:tavLst>
                                    </p:anim>
                                    <p:anim calcmode="lin" valueType="num">
                                      <p:cBhvr>
                                        <p:cTn id="127" dur="500" fill="hold"/>
                                        <p:tgtEl>
                                          <p:spTgt spid="73826"/>
                                        </p:tgtEl>
                                        <p:attrNameLst>
                                          <p:attrName>ppt_h</p:attrName>
                                        </p:attrNameLst>
                                      </p:cBhvr>
                                      <p:tavLst>
                                        <p:tav tm="0">
                                          <p:val>
                                            <p:strVal val="#ppt_h/10"/>
                                          </p:val>
                                        </p:tav>
                                        <p:tav tm="50000">
                                          <p:val>
                                            <p:strVal val="#ppt_h+.01"/>
                                          </p:val>
                                        </p:tav>
                                        <p:tav tm="100000">
                                          <p:val>
                                            <p:strVal val="#ppt_h"/>
                                          </p:val>
                                        </p:tav>
                                      </p:tavLst>
                                    </p:anim>
                                    <p:anim calcmode="lin" valueType="num">
                                      <p:cBhvr>
                                        <p:cTn id="128" dur="500" fill="hold"/>
                                        <p:tgtEl>
                                          <p:spTgt spid="73826"/>
                                        </p:tgtEl>
                                        <p:attrNameLst>
                                          <p:attrName>ppt_w</p:attrName>
                                        </p:attrNameLst>
                                      </p:cBhvr>
                                      <p:tavLst>
                                        <p:tav tm="0">
                                          <p:val>
                                            <p:strVal val="#ppt_w/10"/>
                                          </p:val>
                                        </p:tav>
                                        <p:tav tm="50000">
                                          <p:val>
                                            <p:strVal val="#ppt_w+.01"/>
                                          </p:val>
                                        </p:tav>
                                        <p:tav tm="100000">
                                          <p:val>
                                            <p:strVal val="#ppt_w"/>
                                          </p:val>
                                        </p:tav>
                                      </p:tavLst>
                                    </p:anim>
                                    <p:animEffect transition="in" filter="fade">
                                      <p:cBhvr>
                                        <p:cTn id="129" dur="500" tmFilter="0,0; .5, 1; 1, 1"/>
                                        <p:tgtEl>
                                          <p:spTgt spid="73826"/>
                                        </p:tgtEl>
                                      </p:cBhvr>
                                    </p:animEffect>
                                  </p:childTnLst>
                                </p:cTn>
                              </p:par>
                            </p:childTnLst>
                          </p:cTn>
                        </p:par>
                        <p:par>
                          <p:cTn id="130" fill="hold" nodeType="afterGroup">
                            <p:stCondLst>
                              <p:cond delay="11600"/>
                            </p:stCondLst>
                            <p:childTnLst>
                              <p:par>
                                <p:cTn id="131" presetID="30" presetClass="entr" presetSubtype="0" fill="hold" nodeType="afterEffect">
                                  <p:stCondLst>
                                    <p:cond delay="0"/>
                                  </p:stCondLst>
                                  <p:childTnLst>
                                    <p:set>
                                      <p:cBhvr>
                                        <p:cTn id="132" dur="1" fill="hold">
                                          <p:stCondLst>
                                            <p:cond delay="0"/>
                                          </p:stCondLst>
                                        </p:cTn>
                                        <p:tgtEl>
                                          <p:spTgt spid="73827">
                                            <p:txEl>
                                              <p:pRg st="0" end="0"/>
                                            </p:txEl>
                                          </p:spTgt>
                                        </p:tgtEl>
                                        <p:attrNameLst>
                                          <p:attrName>style.visibility</p:attrName>
                                        </p:attrNameLst>
                                      </p:cBhvr>
                                      <p:to>
                                        <p:strVal val="visible"/>
                                      </p:to>
                                    </p:set>
                                    <p:animEffect transition="in" filter="fade">
                                      <p:cBhvr>
                                        <p:cTn id="133" dur="800" decel="100000"/>
                                        <p:tgtEl>
                                          <p:spTgt spid="73827">
                                            <p:txEl>
                                              <p:pRg st="0" end="0"/>
                                            </p:txEl>
                                          </p:spTgt>
                                        </p:tgtEl>
                                      </p:cBhvr>
                                    </p:animEffect>
                                    <p:anim calcmode="lin" valueType="num">
                                      <p:cBhvr>
                                        <p:cTn id="134" dur="800" decel="100000" fill="hold"/>
                                        <p:tgtEl>
                                          <p:spTgt spid="73827">
                                            <p:txEl>
                                              <p:pRg st="0" end="0"/>
                                            </p:txEl>
                                          </p:spTgt>
                                        </p:tgtEl>
                                        <p:attrNameLst>
                                          <p:attrName>style.rotation</p:attrName>
                                        </p:attrNameLst>
                                      </p:cBhvr>
                                      <p:tavLst>
                                        <p:tav tm="0">
                                          <p:val>
                                            <p:fltVal val="-90"/>
                                          </p:val>
                                        </p:tav>
                                        <p:tav tm="100000">
                                          <p:val>
                                            <p:fltVal val="0"/>
                                          </p:val>
                                        </p:tav>
                                      </p:tavLst>
                                    </p:anim>
                                    <p:anim calcmode="lin" valueType="num">
                                      <p:cBhvr>
                                        <p:cTn id="135" dur="800" decel="100000" fill="hold"/>
                                        <p:tgtEl>
                                          <p:spTgt spid="73827">
                                            <p:txEl>
                                              <p:pRg st="0" end="0"/>
                                            </p:txEl>
                                          </p:spTgt>
                                        </p:tgtEl>
                                        <p:attrNameLst>
                                          <p:attrName>ppt_x</p:attrName>
                                        </p:attrNameLst>
                                      </p:cBhvr>
                                      <p:tavLst>
                                        <p:tav tm="0">
                                          <p:val>
                                            <p:strVal val="#ppt_x+0.4"/>
                                          </p:val>
                                        </p:tav>
                                        <p:tav tm="100000">
                                          <p:val>
                                            <p:strVal val="#ppt_x-0.05"/>
                                          </p:val>
                                        </p:tav>
                                      </p:tavLst>
                                    </p:anim>
                                    <p:anim calcmode="lin" valueType="num">
                                      <p:cBhvr>
                                        <p:cTn id="136" dur="800" decel="100000" fill="hold"/>
                                        <p:tgtEl>
                                          <p:spTgt spid="73827">
                                            <p:txEl>
                                              <p:pRg st="0" end="0"/>
                                            </p:txEl>
                                          </p:spTgt>
                                        </p:tgtEl>
                                        <p:attrNameLst>
                                          <p:attrName>ppt_y</p:attrName>
                                        </p:attrNameLst>
                                      </p:cBhvr>
                                      <p:tavLst>
                                        <p:tav tm="0">
                                          <p:val>
                                            <p:strVal val="#ppt_y-0.4"/>
                                          </p:val>
                                        </p:tav>
                                        <p:tav tm="100000">
                                          <p:val>
                                            <p:strVal val="#ppt_y+0.1"/>
                                          </p:val>
                                        </p:tav>
                                      </p:tavLst>
                                    </p:anim>
                                    <p:anim calcmode="lin" valueType="num">
                                      <p:cBhvr>
                                        <p:cTn id="137" dur="200" accel="100000" fill="hold">
                                          <p:stCondLst>
                                            <p:cond delay="800"/>
                                          </p:stCondLst>
                                        </p:cTn>
                                        <p:tgtEl>
                                          <p:spTgt spid="73827">
                                            <p:txEl>
                                              <p:pRg st="0" end="0"/>
                                            </p:txEl>
                                          </p:spTgt>
                                        </p:tgtEl>
                                        <p:attrNameLst>
                                          <p:attrName>ppt_x</p:attrName>
                                        </p:attrNameLst>
                                      </p:cBhvr>
                                      <p:tavLst>
                                        <p:tav tm="0">
                                          <p:val>
                                            <p:strVal val="#ppt_x-0.05"/>
                                          </p:val>
                                        </p:tav>
                                        <p:tav tm="100000">
                                          <p:val>
                                            <p:strVal val="#ppt_x"/>
                                          </p:val>
                                        </p:tav>
                                      </p:tavLst>
                                    </p:anim>
                                    <p:anim calcmode="lin" valueType="num">
                                      <p:cBhvr>
                                        <p:cTn id="138" dur="200" accel="100000" fill="hold">
                                          <p:stCondLst>
                                            <p:cond delay="800"/>
                                          </p:stCondLst>
                                        </p:cTn>
                                        <p:tgtEl>
                                          <p:spTgt spid="73827">
                                            <p:txEl>
                                              <p:pRg st="0" end="0"/>
                                            </p:txEl>
                                          </p:spTgt>
                                        </p:tgtEl>
                                        <p:attrNameLst>
                                          <p:attrName>ppt_y</p:attrName>
                                        </p:attrNameLst>
                                      </p:cBhvr>
                                      <p:tavLst>
                                        <p:tav tm="0">
                                          <p:val>
                                            <p:strVal val="#ppt_y+0.1"/>
                                          </p:val>
                                        </p:tav>
                                        <p:tav tm="100000">
                                          <p:val>
                                            <p:strVal val="#ppt_y"/>
                                          </p:val>
                                        </p:tav>
                                      </p:tavLst>
                                    </p:anim>
                                  </p:childTnLst>
                                </p:cTn>
                              </p:par>
                            </p:childTnLst>
                          </p:cTn>
                        </p:par>
                        <p:par>
                          <p:cTn id="139" fill="hold" nodeType="afterGroup">
                            <p:stCondLst>
                              <p:cond delay="12600"/>
                            </p:stCondLst>
                            <p:childTnLst>
                              <p:par>
                                <p:cTn id="140" presetID="2" presetClass="entr" presetSubtype="4" fill="hold" grpId="0" nodeType="afterEffect">
                                  <p:stCondLst>
                                    <p:cond delay="0"/>
                                  </p:stCondLst>
                                  <p:childTnLst>
                                    <p:set>
                                      <p:cBhvr>
                                        <p:cTn id="141" dur="1" fill="hold">
                                          <p:stCondLst>
                                            <p:cond delay="0"/>
                                          </p:stCondLst>
                                        </p:cTn>
                                        <p:tgtEl>
                                          <p:spTgt spid="73828"/>
                                        </p:tgtEl>
                                        <p:attrNameLst>
                                          <p:attrName>style.visibility</p:attrName>
                                        </p:attrNameLst>
                                      </p:cBhvr>
                                      <p:to>
                                        <p:strVal val="visible"/>
                                      </p:to>
                                    </p:set>
                                    <p:anim calcmode="lin" valueType="num">
                                      <p:cBhvr additive="base">
                                        <p:cTn id="142" dur="500" fill="hold"/>
                                        <p:tgtEl>
                                          <p:spTgt spid="73828"/>
                                        </p:tgtEl>
                                        <p:attrNameLst>
                                          <p:attrName>ppt_x</p:attrName>
                                        </p:attrNameLst>
                                      </p:cBhvr>
                                      <p:tavLst>
                                        <p:tav tm="0">
                                          <p:val>
                                            <p:strVal val="#ppt_x"/>
                                          </p:val>
                                        </p:tav>
                                        <p:tav tm="100000">
                                          <p:val>
                                            <p:strVal val="#ppt_x"/>
                                          </p:val>
                                        </p:tav>
                                      </p:tavLst>
                                    </p:anim>
                                    <p:anim calcmode="lin" valueType="num">
                                      <p:cBhvr additive="base">
                                        <p:cTn id="143" dur="500" fill="hold"/>
                                        <p:tgtEl>
                                          <p:spTgt spid="73828"/>
                                        </p:tgtEl>
                                        <p:attrNameLst>
                                          <p:attrName>ppt_y</p:attrName>
                                        </p:attrNameLst>
                                      </p:cBhvr>
                                      <p:tavLst>
                                        <p:tav tm="0">
                                          <p:val>
                                            <p:strVal val="1+#ppt_h/2"/>
                                          </p:val>
                                        </p:tav>
                                        <p:tav tm="100000">
                                          <p:val>
                                            <p:strVal val="#ppt_y"/>
                                          </p:val>
                                        </p:tav>
                                      </p:tavLst>
                                    </p:anim>
                                  </p:childTnLst>
                                </p:cTn>
                              </p:par>
                            </p:childTnLst>
                          </p:cTn>
                        </p:par>
                        <p:par>
                          <p:cTn id="144" fill="hold" nodeType="afterGroup">
                            <p:stCondLst>
                              <p:cond delay="13100"/>
                            </p:stCondLst>
                            <p:childTnLst>
                              <p:par>
                                <p:cTn id="145" presetID="2" presetClass="entr" presetSubtype="4" fill="hold" grpId="0" nodeType="afterEffect">
                                  <p:stCondLst>
                                    <p:cond delay="0"/>
                                  </p:stCondLst>
                                  <p:childTnLst>
                                    <p:set>
                                      <p:cBhvr>
                                        <p:cTn id="146" dur="1" fill="hold">
                                          <p:stCondLst>
                                            <p:cond delay="0"/>
                                          </p:stCondLst>
                                        </p:cTn>
                                        <p:tgtEl>
                                          <p:spTgt spid="73829"/>
                                        </p:tgtEl>
                                        <p:attrNameLst>
                                          <p:attrName>style.visibility</p:attrName>
                                        </p:attrNameLst>
                                      </p:cBhvr>
                                      <p:to>
                                        <p:strVal val="visible"/>
                                      </p:to>
                                    </p:set>
                                    <p:anim calcmode="lin" valueType="num">
                                      <p:cBhvr additive="base">
                                        <p:cTn id="147" dur="500" fill="hold"/>
                                        <p:tgtEl>
                                          <p:spTgt spid="73829"/>
                                        </p:tgtEl>
                                        <p:attrNameLst>
                                          <p:attrName>ppt_x</p:attrName>
                                        </p:attrNameLst>
                                      </p:cBhvr>
                                      <p:tavLst>
                                        <p:tav tm="0">
                                          <p:val>
                                            <p:strVal val="#ppt_x"/>
                                          </p:val>
                                        </p:tav>
                                        <p:tav tm="100000">
                                          <p:val>
                                            <p:strVal val="#ppt_x"/>
                                          </p:val>
                                        </p:tav>
                                      </p:tavLst>
                                    </p:anim>
                                    <p:anim calcmode="lin" valueType="num">
                                      <p:cBhvr additive="base">
                                        <p:cTn id="148" dur="500" fill="hold"/>
                                        <p:tgtEl>
                                          <p:spTgt spid="73829"/>
                                        </p:tgtEl>
                                        <p:attrNameLst>
                                          <p:attrName>ppt_y</p:attrName>
                                        </p:attrNameLst>
                                      </p:cBhvr>
                                      <p:tavLst>
                                        <p:tav tm="0">
                                          <p:val>
                                            <p:strVal val="1+#ppt_h/2"/>
                                          </p:val>
                                        </p:tav>
                                        <p:tav tm="100000">
                                          <p:val>
                                            <p:strVal val="#ppt_y"/>
                                          </p:val>
                                        </p:tav>
                                      </p:tavLst>
                                    </p:anim>
                                  </p:childTnLst>
                                </p:cTn>
                              </p:par>
                            </p:childTnLst>
                          </p:cTn>
                        </p:par>
                        <p:par>
                          <p:cTn id="149" fill="hold" nodeType="afterGroup">
                            <p:stCondLst>
                              <p:cond delay="13600"/>
                            </p:stCondLst>
                            <p:childTnLst>
                              <p:par>
                                <p:cTn id="150" presetID="2" presetClass="entr" presetSubtype="4" fill="hold" grpId="0" nodeType="afterEffect">
                                  <p:stCondLst>
                                    <p:cond delay="0"/>
                                  </p:stCondLst>
                                  <p:childTnLst>
                                    <p:set>
                                      <p:cBhvr>
                                        <p:cTn id="151" dur="1" fill="hold">
                                          <p:stCondLst>
                                            <p:cond delay="0"/>
                                          </p:stCondLst>
                                        </p:cTn>
                                        <p:tgtEl>
                                          <p:spTgt spid="73830"/>
                                        </p:tgtEl>
                                        <p:attrNameLst>
                                          <p:attrName>style.visibility</p:attrName>
                                        </p:attrNameLst>
                                      </p:cBhvr>
                                      <p:to>
                                        <p:strVal val="visible"/>
                                      </p:to>
                                    </p:set>
                                    <p:anim calcmode="lin" valueType="num">
                                      <p:cBhvr additive="base">
                                        <p:cTn id="152" dur="500" fill="hold"/>
                                        <p:tgtEl>
                                          <p:spTgt spid="73830"/>
                                        </p:tgtEl>
                                        <p:attrNameLst>
                                          <p:attrName>ppt_x</p:attrName>
                                        </p:attrNameLst>
                                      </p:cBhvr>
                                      <p:tavLst>
                                        <p:tav tm="0">
                                          <p:val>
                                            <p:strVal val="#ppt_x"/>
                                          </p:val>
                                        </p:tav>
                                        <p:tav tm="100000">
                                          <p:val>
                                            <p:strVal val="#ppt_x"/>
                                          </p:val>
                                        </p:tav>
                                      </p:tavLst>
                                    </p:anim>
                                    <p:anim calcmode="lin" valueType="num">
                                      <p:cBhvr additive="base">
                                        <p:cTn id="153" dur="500" fill="hold"/>
                                        <p:tgtEl>
                                          <p:spTgt spid="73830"/>
                                        </p:tgtEl>
                                        <p:attrNameLst>
                                          <p:attrName>ppt_y</p:attrName>
                                        </p:attrNameLst>
                                      </p:cBhvr>
                                      <p:tavLst>
                                        <p:tav tm="0">
                                          <p:val>
                                            <p:strVal val="1+#ppt_h/2"/>
                                          </p:val>
                                        </p:tav>
                                        <p:tav tm="100000">
                                          <p:val>
                                            <p:strVal val="#ppt_y"/>
                                          </p:val>
                                        </p:tav>
                                      </p:tavLst>
                                    </p:anim>
                                  </p:childTnLst>
                                </p:cTn>
                              </p:par>
                            </p:childTnLst>
                          </p:cTn>
                        </p:par>
                        <p:par>
                          <p:cTn id="154" fill="hold">
                            <p:stCondLst>
                              <p:cond delay="14100"/>
                            </p:stCondLst>
                            <p:childTnLst>
                              <p:par>
                                <p:cTn id="155" presetID="42" presetClass="entr" presetSubtype="0" fill="hold" grpId="0" nodeType="afterEffect">
                                  <p:stCondLst>
                                    <p:cond delay="0"/>
                                  </p:stCondLst>
                                  <p:childTnLst>
                                    <p:set>
                                      <p:cBhvr>
                                        <p:cTn id="156" dur="1" fill="hold">
                                          <p:stCondLst>
                                            <p:cond delay="0"/>
                                          </p:stCondLst>
                                        </p:cTn>
                                        <p:tgtEl>
                                          <p:spTgt spid="39"/>
                                        </p:tgtEl>
                                        <p:attrNameLst>
                                          <p:attrName>style.visibility</p:attrName>
                                        </p:attrNameLst>
                                      </p:cBhvr>
                                      <p:to>
                                        <p:strVal val="visible"/>
                                      </p:to>
                                    </p:set>
                                    <p:animEffect transition="in" filter="fade">
                                      <p:cBhvr>
                                        <p:cTn id="157" dur="1000"/>
                                        <p:tgtEl>
                                          <p:spTgt spid="39"/>
                                        </p:tgtEl>
                                      </p:cBhvr>
                                    </p:animEffect>
                                    <p:anim calcmode="lin" valueType="num">
                                      <p:cBhvr>
                                        <p:cTn id="158" dur="1000" fill="hold"/>
                                        <p:tgtEl>
                                          <p:spTgt spid="39"/>
                                        </p:tgtEl>
                                        <p:attrNameLst>
                                          <p:attrName>ppt_x</p:attrName>
                                        </p:attrNameLst>
                                      </p:cBhvr>
                                      <p:tavLst>
                                        <p:tav tm="0">
                                          <p:val>
                                            <p:strVal val="#ppt_x"/>
                                          </p:val>
                                        </p:tav>
                                        <p:tav tm="100000">
                                          <p:val>
                                            <p:strVal val="#ppt_x"/>
                                          </p:val>
                                        </p:tav>
                                      </p:tavLst>
                                    </p:anim>
                                    <p:anim calcmode="lin" valueType="num">
                                      <p:cBhvr>
                                        <p:cTn id="15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93" grpId="0" animBg="1"/>
      <p:bldP spid="73818" grpId="0"/>
      <p:bldP spid="73820" grpId="0"/>
      <p:bldP spid="73822" grpId="0"/>
      <p:bldP spid="73826" grpId="0"/>
      <p:bldP spid="73828" grpId="0"/>
      <p:bldP spid="73829" grpId="0"/>
      <p:bldP spid="73830" grpId="0"/>
      <p:bldP spid="73831" grpId="0"/>
      <p:bldP spid="73832" grpId="0"/>
      <p:bldP spid="73821"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11" name="组合 106"/>
          <p:cNvGrpSpPr>
            <a:grpSpLocks/>
          </p:cNvGrpSpPr>
          <p:nvPr/>
        </p:nvGrpSpPr>
        <p:grpSpPr bwMode="auto">
          <a:xfrm>
            <a:off x="6454775" y="1366838"/>
            <a:ext cx="4392613" cy="646112"/>
            <a:chOff x="1986534" y="4135265"/>
            <a:chExt cx="9432000" cy="1392531"/>
          </a:xfrm>
        </p:grpSpPr>
        <p:sp>
          <p:nvSpPr>
            <p:cNvPr id="2"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3"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nvGrpSpPr>
          <p:cNvPr id="72718" name="组合 106"/>
          <p:cNvGrpSpPr>
            <a:grpSpLocks/>
          </p:cNvGrpSpPr>
          <p:nvPr/>
        </p:nvGrpSpPr>
        <p:grpSpPr bwMode="auto">
          <a:xfrm>
            <a:off x="6454775" y="2155825"/>
            <a:ext cx="4392613" cy="646113"/>
            <a:chOff x="1986534" y="4135265"/>
            <a:chExt cx="9432000" cy="1392531"/>
          </a:xfrm>
        </p:grpSpPr>
        <p:sp>
          <p:nvSpPr>
            <p:cNvPr id="4"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5"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nvGrpSpPr>
          <p:cNvPr id="72725" name="组合 106"/>
          <p:cNvGrpSpPr>
            <a:grpSpLocks/>
          </p:cNvGrpSpPr>
          <p:nvPr/>
        </p:nvGrpSpPr>
        <p:grpSpPr bwMode="auto">
          <a:xfrm>
            <a:off x="6454775" y="2949575"/>
            <a:ext cx="4392613" cy="646113"/>
            <a:chOff x="1986534" y="4135265"/>
            <a:chExt cx="9432000" cy="1392531"/>
          </a:xfrm>
        </p:grpSpPr>
        <p:sp>
          <p:nvSpPr>
            <p:cNvPr id="6"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7"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nvGrpSpPr>
          <p:cNvPr id="72732" name="组合 106"/>
          <p:cNvGrpSpPr>
            <a:grpSpLocks/>
          </p:cNvGrpSpPr>
          <p:nvPr/>
        </p:nvGrpSpPr>
        <p:grpSpPr bwMode="auto">
          <a:xfrm>
            <a:off x="6454775" y="3741738"/>
            <a:ext cx="4392613" cy="646112"/>
            <a:chOff x="1986534" y="4135265"/>
            <a:chExt cx="9432000" cy="1392531"/>
          </a:xfrm>
        </p:grpSpPr>
        <p:sp>
          <p:nvSpPr>
            <p:cNvPr id="8"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9"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nvGrpSpPr>
          <p:cNvPr id="72739" name="组合 106"/>
          <p:cNvGrpSpPr>
            <a:grpSpLocks/>
          </p:cNvGrpSpPr>
          <p:nvPr/>
        </p:nvGrpSpPr>
        <p:grpSpPr bwMode="auto">
          <a:xfrm>
            <a:off x="6454775" y="4533900"/>
            <a:ext cx="4392613" cy="646113"/>
            <a:chOff x="1986534" y="4135265"/>
            <a:chExt cx="9432000" cy="1392531"/>
          </a:xfrm>
        </p:grpSpPr>
        <p:sp>
          <p:nvSpPr>
            <p:cNvPr id="10"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1"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nvGrpSpPr>
          <p:cNvPr id="72746" name="组合 106"/>
          <p:cNvGrpSpPr>
            <a:grpSpLocks/>
          </p:cNvGrpSpPr>
          <p:nvPr/>
        </p:nvGrpSpPr>
        <p:grpSpPr bwMode="auto">
          <a:xfrm>
            <a:off x="6454775" y="5370513"/>
            <a:ext cx="4392613" cy="646112"/>
            <a:chOff x="1986534" y="4135265"/>
            <a:chExt cx="9432000" cy="1392531"/>
          </a:xfrm>
        </p:grpSpPr>
        <p:sp>
          <p:nvSpPr>
            <p:cNvPr id="111"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12"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sp>
        <p:nvSpPr>
          <p:cNvPr id="102" name="Freeform 23"/>
          <p:cNvSpPr>
            <a:spLocks/>
          </p:cNvSpPr>
          <p:nvPr/>
        </p:nvSpPr>
        <p:spPr bwMode="auto">
          <a:xfrm>
            <a:off x="1626572" y="1252452"/>
            <a:ext cx="2228746" cy="1991944"/>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fontAlgn="auto">
              <a:spcBef>
                <a:spcPts val="0"/>
              </a:spcBef>
              <a:spcAft>
                <a:spcPts val="0"/>
              </a:spcAft>
              <a:defRPr/>
            </a:pPr>
            <a:endParaRPr lang="zh-CN" altLang="en-US">
              <a:solidFill>
                <a:prstClr val="black"/>
              </a:solidFill>
              <a:latin typeface="+mn-lt"/>
              <a:ea typeface="+mn-ea"/>
            </a:endParaRPr>
          </a:p>
        </p:txBody>
      </p:sp>
      <p:sp>
        <p:nvSpPr>
          <p:cNvPr id="72756" name="Rectangle 52"/>
          <p:cNvSpPr>
            <a:spLocks noChangeArrowheads="1"/>
          </p:cNvSpPr>
          <p:nvPr/>
        </p:nvSpPr>
        <p:spPr bwMode="auto">
          <a:xfrm>
            <a:off x="2135188" y="1685925"/>
            <a:ext cx="1200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4000">
                <a:solidFill>
                  <a:srgbClr val="006CB8"/>
                </a:solidFill>
                <a:latin typeface="方正兰亭大黑_GBK" pitchFamily="2" charset="-122"/>
                <a:ea typeface="方正兰亭大黑_GBK" pitchFamily="2" charset="-122"/>
              </a:rPr>
              <a:t>添加</a:t>
            </a:r>
          </a:p>
          <a:p>
            <a:r>
              <a:rPr lang="zh-CN" altLang="en-US" sz="4000">
                <a:solidFill>
                  <a:srgbClr val="006CB8"/>
                </a:solidFill>
                <a:latin typeface="方正兰亭大黑_GBK" pitchFamily="2" charset="-122"/>
                <a:ea typeface="方正兰亭大黑_GBK" pitchFamily="2" charset="-122"/>
              </a:rPr>
              <a:t>标题</a:t>
            </a:r>
          </a:p>
        </p:txBody>
      </p:sp>
      <p:sp>
        <p:nvSpPr>
          <p:cNvPr id="72757" name="Line 548"/>
          <p:cNvSpPr>
            <a:spLocks noChangeShapeType="1"/>
          </p:cNvSpPr>
          <p:nvPr/>
        </p:nvSpPr>
        <p:spPr bwMode="auto">
          <a:xfrm flipH="1">
            <a:off x="1055688" y="3573463"/>
            <a:ext cx="3357562" cy="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758" name="Text Box 54"/>
          <p:cNvSpPr txBox="1">
            <a:spLocks noChangeArrowheads="1"/>
          </p:cNvSpPr>
          <p:nvPr/>
        </p:nvSpPr>
        <p:spPr bwMode="auto">
          <a:xfrm>
            <a:off x="1701800" y="3789363"/>
            <a:ext cx="2089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b="1">
                <a:solidFill>
                  <a:srgbClr val="006CB8"/>
                </a:solidFill>
                <a:ea typeface="微软雅黑" pitchFamily="34" charset="-122"/>
              </a:rPr>
              <a:t>添加文本内容</a:t>
            </a:r>
          </a:p>
          <a:p>
            <a:r>
              <a:rPr lang="zh-CN" altLang="en-US" sz="2400" b="1">
                <a:solidFill>
                  <a:srgbClr val="006CB8"/>
                </a:solidFill>
                <a:ea typeface="微软雅黑" pitchFamily="34" charset="-122"/>
              </a:rPr>
              <a:t>添加文本内容</a:t>
            </a:r>
          </a:p>
        </p:txBody>
      </p:sp>
      <p:sp>
        <p:nvSpPr>
          <p:cNvPr id="72759" name="Text Box 55"/>
          <p:cNvSpPr txBox="1">
            <a:spLocks noChangeArrowheads="1"/>
          </p:cNvSpPr>
          <p:nvPr/>
        </p:nvSpPr>
        <p:spPr bwMode="auto">
          <a:xfrm>
            <a:off x="1846263" y="4581525"/>
            <a:ext cx="26654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ea typeface="微软雅黑" pitchFamily="34" charset="-122"/>
              </a:rPr>
              <a:t>输入关键字？</a:t>
            </a:r>
          </a:p>
          <a:p>
            <a:r>
              <a:rPr lang="zh-CN" altLang="en-US" sz="2000">
                <a:ea typeface="微软雅黑" pitchFamily="34" charset="-122"/>
              </a:rPr>
              <a:t>输入关键字？</a:t>
            </a:r>
          </a:p>
          <a:p>
            <a:r>
              <a:rPr lang="zh-CN" altLang="en-US" sz="2000">
                <a:ea typeface="微软雅黑" pitchFamily="34" charset="-122"/>
              </a:rPr>
              <a:t>输入关键字？</a:t>
            </a:r>
          </a:p>
        </p:txBody>
      </p:sp>
      <p:sp>
        <p:nvSpPr>
          <p:cNvPr id="72762" name="Line 321"/>
          <p:cNvSpPr>
            <a:spLocks noChangeShapeType="1"/>
          </p:cNvSpPr>
          <p:nvPr/>
        </p:nvSpPr>
        <p:spPr bwMode="auto">
          <a:xfrm flipV="1">
            <a:off x="4441825" y="1774825"/>
            <a:ext cx="1338263" cy="1800225"/>
          </a:xfrm>
          <a:prstGeom prst="line">
            <a:avLst/>
          </a:prstGeom>
          <a:noFill/>
          <a:ln w="19050" cap="rnd">
            <a:solidFill>
              <a:srgbClr val="000000"/>
            </a:solidFill>
            <a:prstDash val="sysDot"/>
            <a:round/>
            <a:headEnd type="oval"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72763" name="Line 322"/>
          <p:cNvSpPr>
            <a:spLocks noChangeShapeType="1"/>
          </p:cNvSpPr>
          <p:nvPr/>
        </p:nvSpPr>
        <p:spPr bwMode="auto">
          <a:xfrm flipV="1">
            <a:off x="4438650" y="2493963"/>
            <a:ext cx="1338263" cy="1079500"/>
          </a:xfrm>
          <a:prstGeom prst="line">
            <a:avLst/>
          </a:prstGeom>
          <a:noFill/>
          <a:ln w="19050" cap="rnd">
            <a:solidFill>
              <a:srgbClr val="000000"/>
            </a:solidFill>
            <a:prstDash val="sysDot"/>
            <a:round/>
            <a:headEnd type="oval"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72764" name="Line 323"/>
          <p:cNvSpPr>
            <a:spLocks noChangeShapeType="1"/>
          </p:cNvSpPr>
          <p:nvPr/>
        </p:nvSpPr>
        <p:spPr bwMode="auto">
          <a:xfrm flipV="1">
            <a:off x="5773738" y="1773238"/>
            <a:ext cx="538162" cy="0"/>
          </a:xfrm>
          <a:prstGeom prst="line">
            <a:avLst/>
          </a:prstGeom>
          <a:noFill/>
          <a:ln w="19050" cap="rnd">
            <a:solidFill>
              <a:srgbClr val="000000"/>
            </a:solidFill>
            <a:prstDash val="sysDot"/>
            <a:round/>
            <a:headEn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72765" name="Line 324"/>
          <p:cNvSpPr>
            <a:spLocks noChangeShapeType="1"/>
          </p:cNvSpPr>
          <p:nvPr/>
        </p:nvSpPr>
        <p:spPr bwMode="auto">
          <a:xfrm flipV="1">
            <a:off x="5773738" y="2492375"/>
            <a:ext cx="538162" cy="0"/>
          </a:xfrm>
          <a:prstGeom prst="line">
            <a:avLst/>
          </a:prstGeom>
          <a:noFill/>
          <a:ln w="19050" cap="rnd">
            <a:solidFill>
              <a:srgbClr val="000000"/>
            </a:solidFill>
            <a:prstDash val="sysDot"/>
            <a:round/>
            <a:headEn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72766" name="Line 325"/>
          <p:cNvSpPr>
            <a:spLocks noChangeShapeType="1"/>
          </p:cNvSpPr>
          <p:nvPr/>
        </p:nvSpPr>
        <p:spPr bwMode="auto">
          <a:xfrm flipV="1">
            <a:off x="5807075" y="3284538"/>
            <a:ext cx="538163" cy="0"/>
          </a:xfrm>
          <a:prstGeom prst="line">
            <a:avLst/>
          </a:prstGeom>
          <a:noFill/>
          <a:ln w="19050" cap="rnd">
            <a:solidFill>
              <a:srgbClr val="000000"/>
            </a:solidFill>
            <a:prstDash val="sysDot"/>
            <a:round/>
            <a:headEn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72767" name="Line 326"/>
          <p:cNvSpPr>
            <a:spLocks noChangeShapeType="1"/>
          </p:cNvSpPr>
          <p:nvPr/>
        </p:nvSpPr>
        <p:spPr bwMode="auto">
          <a:xfrm>
            <a:off x="5826125" y="4067175"/>
            <a:ext cx="519113" cy="9525"/>
          </a:xfrm>
          <a:prstGeom prst="line">
            <a:avLst/>
          </a:prstGeom>
          <a:noFill/>
          <a:ln w="19050" cap="rnd">
            <a:solidFill>
              <a:srgbClr val="000000"/>
            </a:solidFill>
            <a:prstDash val="sysDot"/>
            <a:round/>
            <a:headEn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72768" name="Line 327"/>
          <p:cNvSpPr>
            <a:spLocks noChangeShapeType="1"/>
          </p:cNvSpPr>
          <p:nvPr/>
        </p:nvSpPr>
        <p:spPr bwMode="auto">
          <a:xfrm flipV="1">
            <a:off x="5821363" y="4881563"/>
            <a:ext cx="538162" cy="0"/>
          </a:xfrm>
          <a:prstGeom prst="line">
            <a:avLst/>
          </a:prstGeom>
          <a:noFill/>
          <a:ln w="19050" cap="rnd">
            <a:solidFill>
              <a:srgbClr val="000000"/>
            </a:solidFill>
            <a:prstDash val="sysDot"/>
            <a:round/>
            <a:headEn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72769" name="Line 328"/>
          <p:cNvSpPr>
            <a:spLocks noChangeShapeType="1"/>
          </p:cNvSpPr>
          <p:nvPr/>
        </p:nvSpPr>
        <p:spPr bwMode="auto">
          <a:xfrm flipV="1">
            <a:off x="5811838" y="5632450"/>
            <a:ext cx="538162" cy="0"/>
          </a:xfrm>
          <a:prstGeom prst="line">
            <a:avLst/>
          </a:prstGeom>
          <a:noFill/>
          <a:ln w="19050" cap="rnd">
            <a:solidFill>
              <a:srgbClr val="000000"/>
            </a:solidFill>
            <a:prstDash val="sysDot"/>
            <a:round/>
            <a:headEn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72770" name="Line 335"/>
          <p:cNvSpPr>
            <a:spLocks noChangeShapeType="1"/>
          </p:cNvSpPr>
          <p:nvPr/>
        </p:nvSpPr>
        <p:spPr bwMode="auto">
          <a:xfrm flipV="1">
            <a:off x="4438650" y="3284538"/>
            <a:ext cx="1368425" cy="287337"/>
          </a:xfrm>
          <a:prstGeom prst="line">
            <a:avLst/>
          </a:prstGeom>
          <a:noFill/>
          <a:ln w="19050" cap="rnd">
            <a:solidFill>
              <a:srgbClr val="000000"/>
            </a:solidFill>
            <a:prstDash val="sysDot"/>
            <a:round/>
            <a:headEnd type="oval"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72771" name="Line 336"/>
          <p:cNvSpPr>
            <a:spLocks noChangeShapeType="1"/>
          </p:cNvSpPr>
          <p:nvPr/>
        </p:nvSpPr>
        <p:spPr bwMode="auto">
          <a:xfrm>
            <a:off x="4438650" y="3573463"/>
            <a:ext cx="1439863" cy="503237"/>
          </a:xfrm>
          <a:prstGeom prst="line">
            <a:avLst/>
          </a:prstGeom>
          <a:noFill/>
          <a:ln w="19050" cap="rnd">
            <a:solidFill>
              <a:srgbClr val="000000"/>
            </a:solidFill>
            <a:prstDash val="sysDot"/>
            <a:round/>
            <a:headEnd type="oval"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72772" name="Line 337"/>
          <p:cNvSpPr>
            <a:spLocks noChangeShapeType="1"/>
          </p:cNvSpPr>
          <p:nvPr/>
        </p:nvSpPr>
        <p:spPr bwMode="auto">
          <a:xfrm>
            <a:off x="4438650" y="3573463"/>
            <a:ext cx="1368425" cy="1295400"/>
          </a:xfrm>
          <a:prstGeom prst="line">
            <a:avLst/>
          </a:prstGeom>
          <a:noFill/>
          <a:ln w="19050" cap="rnd">
            <a:solidFill>
              <a:srgbClr val="000000"/>
            </a:solidFill>
            <a:prstDash val="sysDot"/>
            <a:round/>
            <a:headEnd type="oval"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72773" name="Line 338"/>
          <p:cNvSpPr>
            <a:spLocks noChangeShapeType="1"/>
          </p:cNvSpPr>
          <p:nvPr/>
        </p:nvSpPr>
        <p:spPr bwMode="auto">
          <a:xfrm>
            <a:off x="4438650" y="3573463"/>
            <a:ext cx="1368425" cy="2087562"/>
          </a:xfrm>
          <a:prstGeom prst="line">
            <a:avLst/>
          </a:prstGeom>
          <a:noFill/>
          <a:ln w="19050" cap="rnd">
            <a:solidFill>
              <a:srgbClr val="000000"/>
            </a:solidFill>
            <a:prstDash val="sysDot"/>
            <a:round/>
            <a:headEnd type="oval"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72774" name="Rectangle 70"/>
          <p:cNvSpPr>
            <a:spLocks noChangeArrowheads="1"/>
          </p:cNvSpPr>
          <p:nvPr/>
        </p:nvSpPr>
        <p:spPr bwMode="auto">
          <a:xfrm>
            <a:off x="6670675" y="1531938"/>
            <a:ext cx="4032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a:t>
            </a:r>
          </a:p>
        </p:txBody>
      </p:sp>
      <p:sp>
        <p:nvSpPr>
          <p:cNvPr id="72775" name="Rectangle 71"/>
          <p:cNvSpPr>
            <a:spLocks noChangeArrowheads="1"/>
          </p:cNvSpPr>
          <p:nvPr/>
        </p:nvSpPr>
        <p:spPr bwMode="auto">
          <a:xfrm>
            <a:off x="6672263" y="2324100"/>
            <a:ext cx="4032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a:t>
            </a:r>
          </a:p>
        </p:txBody>
      </p:sp>
      <p:sp>
        <p:nvSpPr>
          <p:cNvPr id="72776" name="Rectangle 72"/>
          <p:cNvSpPr>
            <a:spLocks noChangeArrowheads="1"/>
          </p:cNvSpPr>
          <p:nvPr/>
        </p:nvSpPr>
        <p:spPr bwMode="auto">
          <a:xfrm>
            <a:off x="6672263" y="3163888"/>
            <a:ext cx="4032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a:t>
            </a:r>
          </a:p>
        </p:txBody>
      </p:sp>
      <p:sp>
        <p:nvSpPr>
          <p:cNvPr id="72777" name="Rectangle 73"/>
          <p:cNvSpPr>
            <a:spLocks noChangeArrowheads="1"/>
          </p:cNvSpPr>
          <p:nvPr/>
        </p:nvSpPr>
        <p:spPr bwMode="auto">
          <a:xfrm>
            <a:off x="6672263" y="3908425"/>
            <a:ext cx="4032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a:t>
            </a:r>
          </a:p>
        </p:txBody>
      </p:sp>
      <p:sp>
        <p:nvSpPr>
          <p:cNvPr id="72778" name="Rectangle 74"/>
          <p:cNvSpPr>
            <a:spLocks noChangeArrowheads="1"/>
          </p:cNvSpPr>
          <p:nvPr/>
        </p:nvSpPr>
        <p:spPr bwMode="auto">
          <a:xfrm>
            <a:off x="6670675" y="4700588"/>
            <a:ext cx="4032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a:t>
            </a:r>
          </a:p>
        </p:txBody>
      </p:sp>
      <p:sp>
        <p:nvSpPr>
          <p:cNvPr id="72779" name="Rectangle 75"/>
          <p:cNvSpPr>
            <a:spLocks noChangeArrowheads="1"/>
          </p:cNvSpPr>
          <p:nvPr/>
        </p:nvSpPr>
        <p:spPr bwMode="auto">
          <a:xfrm>
            <a:off x="6670675" y="5516563"/>
            <a:ext cx="4032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a:t>
            </a:r>
          </a:p>
        </p:txBody>
      </p:sp>
      <p:sp>
        <p:nvSpPr>
          <p:cNvPr id="72780" name="Rectangle 76"/>
          <p:cNvSpPr>
            <a:spLocks noChangeArrowheads="1"/>
          </p:cNvSpPr>
          <p:nvPr/>
        </p:nvSpPr>
        <p:spPr bwMode="auto">
          <a:xfrm>
            <a:off x="419100" y="298450"/>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业务介绍</a:t>
            </a:r>
          </a:p>
        </p:txBody>
      </p:sp>
      <p:sp>
        <p:nvSpPr>
          <p:cNvPr id="72781" name="Rectangle 77"/>
          <p:cNvSpPr>
            <a:spLocks noChangeArrowheads="1"/>
          </p:cNvSpPr>
          <p:nvPr/>
        </p:nvSpPr>
        <p:spPr bwMode="auto">
          <a:xfrm>
            <a:off x="1990725" y="442913"/>
            <a:ext cx="24495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 Intro Operation </a:t>
            </a:r>
          </a:p>
        </p:txBody>
      </p:sp>
      <p:sp>
        <p:nvSpPr>
          <p:cNvPr id="45" name="TextBox 44"/>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3"/>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2780"/>
                                        </p:tgtEl>
                                        <p:attrNameLst>
                                          <p:attrName>style.visibility</p:attrName>
                                        </p:attrNameLst>
                                      </p:cBhvr>
                                      <p:to>
                                        <p:strVal val="visible"/>
                                      </p:to>
                                    </p:set>
                                    <p:anim calcmode="lin" valueType="num">
                                      <p:cBhvr>
                                        <p:cTn id="7" dur="500" fill="hold"/>
                                        <p:tgtEl>
                                          <p:spTgt spid="7278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2780"/>
                                        </p:tgtEl>
                                        <p:attrNameLst>
                                          <p:attrName>ppt_y</p:attrName>
                                        </p:attrNameLst>
                                      </p:cBhvr>
                                      <p:tavLst>
                                        <p:tav tm="0">
                                          <p:val>
                                            <p:strVal val="#ppt_y"/>
                                          </p:val>
                                        </p:tav>
                                        <p:tav tm="100000">
                                          <p:val>
                                            <p:strVal val="#ppt_y"/>
                                          </p:val>
                                        </p:tav>
                                      </p:tavLst>
                                    </p:anim>
                                    <p:anim calcmode="lin" valueType="num">
                                      <p:cBhvr>
                                        <p:cTn id="9" dur="500" fill="hold"/>
                                        <p:tgtEl>
                                          <p:spTgt spid="7278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278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2780"/>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72781"/>
                                        </p:tgtEl>
                                        <p:attrNameLst>
                                          <p:attrName>style.visibility</p:attrName>
                                        </p:attrNameLst>
                                      </p:cBhvr>
                                      <p:to>
                                        <p:strVal val="visible"/>
                                      </p:to>
                                    </p:set>
                                    <p:anim calcmode="lin" valueType="num">
                                      <p:cBhvr>
                                        <p:cTn id="15" dur="500" fill="hold"/>
                                        <p:tgtEl>
                                          <p:spTgt spid="72781"/>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72781"/>
                                        </p:tgtEl>
                                        <p:attrNameLst>
                                          <p:attrName>ppt_y</p:attrName>
                                        </p:attrNameLst>
                                      </p:cBhvr>
                                      <p:tavLst>
                                        <p:tav tm="0">
                                          <p:val>
                                            <p:strVal val="#ppt_y"/>
                                          </p:val>
                                        </p:tav>
                                        <p:tav tm="100000">
                                          <p:val>
                                            <p:strVal val="#ppt_y"/>
                                          </p:val>
                                        </p:tav>
                                      </p:tavLst>
                                    </p:anim>
                                    <p:anim calcmode="lin" valueType="num">
                                      <p:cBhvr>
                                        <p:cTn id="17" dur="500" fill="hold"/>
                                        <p:tgtEl>
                                          <p:spTgt spid="72781"/>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72781"/>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72781"/>
                                        </p:tgtEl>
                                      </p:cBhvr>
                                    </p:animEffect>
                                  </p:childTnLst>
                                </p:cTn>
                              </p:par>
                            </p:childTnLst>
                          </p:cTn>
                        </p:par>
                        <p:par>
                          <p:cTn id="20" fill="hold" nodeType="afterGroup">
                            <p:stCondLst>
                              <p:cond delay="1800"/>
                            </p:stCondLst>
                            <p:childTnLst>
                              <p:par>
                                <p:cTn id="21" presetID="49" presetClass="entr" presetSubtype="0" decel="100000" fill="hold" nodeType="afterEffect">
                                  <p:stCondLst>
                                    <p:cond delay="0"/>
                                  </p:stCondLst>
                                  <p:childTnLst>
                                    <p:set>
                                      <p:cBhvr>
                                        <p:cTn id="22" dur="1" fill="hold">
                                          <p:stCondLst>
                                            <p:cond delay="0"/>
                                          </p:stCondLst>
                                        </p:cTn>
                                        <p:tgtEl>
                                          <p:spTgt spid="102"/>
                                        </p:tgtEl>
                                        <p:attrNameLst>
                                          <p:attrName>style.visibility</p:attrName>
                                        </p:attrNameLst>
                                      </p:cBhvr>
                                      <p:to>
                                        <p:strVal val="visible"/>
                                      </p:to>
                                    </p:set>
                                    <p:anim calcmode="lin" valueType="num">
                                      <p:cBhvr>
                                        <p:cTn id="23" dur="500" fill="hold"/>
                                        <p:tgtEl>
                                          <p:spTgt spid="102"/>
                                        </p:tgtEl>
                                        <p:attrNameLst>
                                          <p:attrName>ppt_w</p:attrName>
                                        </p:attrNameLst>
                                      </p:cBhvr>
                                      <p:tavLst>
                                        <p:tav tm="0">
                                          <p:val>
                                            <p:fltVal val="0"/>
                                          </p:val>
                                        </p:tav>
                                        <p:tav tm="100000">
                                          <p:val>
                                            <p:strVal val="#ppt_w"/>
                                          </p:val>
                                        </p:tav>
                                      </p:tavLst>
                                    </p:anim>
                                    <p:anim calcmode="lin" valueType="num">
                                      <p:cBhvr>
                                        <p:cTn id="24" dur="500" fill="hold"/>
                                        <p:tgtEl>
                                          <p:spTgt spid="102"/>
                                        </p:tgtEl>
                                        <p:attrNameLst>
                                          <p:attrName>ppt_h</p:attrName>
                                        </p:attrNameLst>
                                      </p:cBhvr>
                                      <p:tavLst>
                                        <p:tav tm="0">
                                          <p:val>
                                            <p:fltVal val="0"/>
                                          </p:val>
                                        </p:tav>
                                        <p:tav tm="100000">
                                          <p:val>
                                            <p:strVal val="#ppt_h"/>
                                          </p:val>
                                        </p:tav>
                                      </p:tavLst>
                                    </p:anim>
                                    <p:anim calcmode="lin" valueType="num">
                                      <p:cBhvr>
                                        <p:cTn id="25" dur="500" fill="hold"/>
                                        <p:tgtEl>
                                          <p:spTgt spid="102"/>
                                        </p:tgtEl>
                                        <p:attrNameLst>
                                          <p:attrName>style.rotation</p:attrName>
                                        </p:attrNameLst>
                                      </p:cBhvr>
                                      <p:tavLst>
                                        <p:tav tm="0">
                                          <p:val>
                                            <p:fltVal val="360"/>
                                          </p:val>
                                        </p:tav>
                                        <p:tav tm="100000">
                                          <p:val>
                                            <p:fltVal val="0"/>
                                          </p:val>
                                        </p:tav>
                                      </p:tavLst>
                                    </p:anim>
                                    <p:animEffect transition="in" filter="fade">
                                      <p:cBhvr>
                                        <p:cTn id="26" dur="500"/>
                                        <p:tgtEl>
                                          <p:spTgt spid="102"/>
                                        </p:tgtEl>
                                      </p:cBhvr>
                                    </p:animEffect>
                                  </p:childTnLst>
                                </p:cTn>
                              </p:par>
                            </p:childTnLst>
                          </p:cTn>
                        </p:par>
                        <p:par>
                          <p:cTn id="27" fill="hold" nodeType="afterGroup">
                            <p:stCondLst>
                              <p:cond delay="2300"/>
                            </p:stCondLst>
                            <p:childTnLst>
                              <p:par>
                                <p:cTn id="28" presetID="18" presetClass="entr" presetSubtype="12" fill="hold" grpId="0" nodeType="afterEffect">
                                  <p:stCondLst>
                                    <p:cond delay="0"/>
                                  </p:stCondLst>
                                  <p:childTnLst>
                                    <p:set>
                                      <p:cBhvr>
                                        <p:cTn id="29" dur="1" fill="hold">
                                          <p:stCondLst>
                                            <p:cond delay="0"/>
                                          </p:stCondLst>
                                        </p:cTn>
                                        <p:tgtEl>
                                          <p:spTgt spid="72756"/>
                                        </p:tgtEl>
                                        <p:attrNameLst>
                                          <p:attrName>style.visibility</p:attrName>
                                        </p:attrNameLst>
                                      </p:cBhvr>
                                      <p:to>
                                        <p:strVal val="visible"/>
                                      </p:to>
                                    </p:set>
                                    <p:animEffect transition="in" filter="strips(downLeft)">
                                      <p:cBhvr>
                                        <p:cTn id="30" dur="500"/>
                                        <p:tgtEl>
                                          <p:spTgt spid="72756"/>
                                        </p:tgtEl>
                                      </p:cBhvr>
                                    </p:animEffect>
                                  </p:childTnLst>
                                </p:cTn>
                              </p:par>
                            </p:childTnLst>
                          </p:cTn>
                        </p:par>
                        <p:par>
                          <p:cTn id="31" fill="hold" nodeType="afterGroup">
                            <p:stCondLst>
                              <p:cond delay="2800"/>
                            </p:stCondLst>
                            <p:childTnLst>
                              <p:par>
                                <p:cTn id="32" presetID="2" presetClass="entr" presetSubtype="4" fill="hold" grpId="0" nodeType="afterEffect">
                                  <p:stCondLst>
                                    <p:cond delay="0"/>
                                  </p:stCondLst>
                                  <p:childTnLst>
                                    <p:set>
                                      <p:cBhvr>
                                        <p:cTn id="33" dur="1" fill="hold">
                                          <p:stCondLst>
                                            <p:cond delay="0"/>
                                          </p:stCondLst>
                                        </p:cTn>
                                        <p:tgtEl>
                                          <p:spTgt spid="72757"/>
                                        </p:tgtEl>
                                        <p:attrNameLst>
                                          <p:attrName>style.visibility</p:attrName>
                                        </p:attrNameLst>
                                      </p:cBhvr>
                                      <p:to>
                                        <p:strVal val="visible"/>
                                      </p:to>
                                    </p:set>
                                    <p:anim calcmode="lin" valueType="num">
                                      <p:cBhvr additive="base">
                                        <p:cTn id="34" dur="500" fill="hold"/>
                                        <p:tgtEl>
                                          <p:spTgt spid="72757"/>
                                        </p:tgtEl>
                                        <p:attrNameLst>
                                          <p:attrName>ppt_x</p:attrName>
                                        </p:attrNameLst>
                                      </p:cBhvr>
                                      <p:tavLst>
                                        <p:tav tm="0">
                                          <p:val>
                                            <p:strVal val="#ppt_x"/>
                                          </p:val>
                                        </p:tav>
                                        <p:tav tm="100000">
                                          <p:val>
                                            <p:strVal val="#ppt_x"/>
                                          </p:val>
                                        </p:tav>
                                      </p:tavLst>
                                    </p:anim>
                                    <p:anim calcmode="lin" valueType="num">
                                      <p:cBhvr additive="base">
                                        <p:cTn id="35" dur="500" fill="hold"/>
                                        <p:tgtEl>
                                          <p:spTgt spid="72757"/>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3300"/>
                            </p:stCondLst>
                            <p:childTnLst>
                              <p:par>
                                <p:cTn id="37" presetID="2" presetClass="entr" presetSubtype="4" fill="hold" grpId="0" nodeType="afterEffect">
                                  <p:stCondLst>
                                    <p:cond delay="0"/>
                                  </p:stCondLst>
                                  <p:childTnLst>
                                    <p:set>
                                      <p:cBhvr>
                                        <p:cTn id="38" dur="1" fill="hold">
                                          <p:stCondLst>
                                            <p:cond delay="0"/>
                                          </p:stCondLst>
                                        </p:cTn>
                                        <p:tgtEl>
                                          <p:spTgt spid="72758"/>
                                        </p:tgtEl>
                                        <p:attrNameLst>
                                          <p:attrName>style.visibility</p:attrName>
                                        </p:attrNameLst>
                                      </p:cBhvr>
                                      <p:to>
                                        <p:strVal val="visible"/>
                                      </p:to>
                                    </p:set>
                                    <p:anim calcmode="lin" valueType="num">
                                      <p:cBhvr additive="base">
                                        <p:cTn id="39" dur="500" fill="hold"/>
                                        <p:tgtEl>
                                          <p:spTgt spid="72758"/>
                                        </p:tgtEl>
                                        <p:attrNameLst>
                                          <p:attrName>ppt_x</p:attrName>
                                        </p:attrNameLst>
                                      </p:cBhvr>
                                      <p:tavLst>
                                        <p:tav tm="0">
                                          <p:val>
                                            <p:strVal val="#ppt_x"/>
                                          </p:val>
                                        </p:tav>
                                        <p:tav tm="100000">
                                          <p:val>
                                            <p:strVal val="#ppt_x"/>
                                          </p:val>
                                        </p:tav>
                                      </p:tavLst>
                                    </p:anim>
                                    <p:anim calcmode="lin" valueType="num">
                                      <p:cBhvr additive="base">
                                        <p:cTn id="40" dur="500" fill="hold"/>
                                        <p:tgtEl>
                                          <p:spTgt spid="72758"/>
                                        </p:tgtEl>
                                        <p:attrNameLst>
                                          <p:attrName>ppt_y</p:attrName>
                                        </p:attrNameLst>
                                      </p:cBhvr>
                                      <p:tavLst>
                                        <p:tav tm="0">
                                          <p:val>
                                            <p:strVal val="1+#ppt_h/2"/>
                                          </p:val>
                                        </p:tav>
                                        <p:tav tm="100000">
                                          <p:val>
                                            <p:strVal val="#ppt_y"/>
                                          </p:val>
                                        </p:tav>
                                      </p:tavLst>
                                    </p:anim>
                                  </p:childTnLst>
                                </p:cTn>
                              </p:par>
                            </p:childTnLst>
                          </p:cTn>
                        </p:par>
                        <p:par>
                          <p:cTn id="41" fill="hold" nodeType="afterGroup">
                            <p:stCondLst>
                              <p:cond delay="3800"/>
                            </p:stCondLst>
                            <p:childTnLst>
                              <p:par>
                                <p:cTn id="42" presetID="2" presetClass="entr" presetSubtype="4" fill="hold" grpId="0" nodeType="afterEffect">
                                  <p:stCondLst>
                                    <p:cond delay="0"/>
                                  </p:stCondLst>
                                  <p:childTnLst>
                                    <p:set>
                                      <p:cBhvr>
                                        <p:cTn id="43" dur="1" fill="hold">
                                          <p:stCondLst>
                                            <p:cond delay="0"/>
                                          </p:stCondLst>
                                        </p:cTn>
                                        <p:tgtEl>
                                          <p:spTgt spid="72759"/>
                                        </p:tgtEl>
                                        <p:attrNameLst>
                                          <p:attrName>style.visibility</p:attrName>
                                        </p:attrNameLst>
                                      </p:cBhvr>
                                      <p:to>
                                        <p:strVal val="visible"/>
                                      </p:to>
                                    </p:set>
                                    <p:anim calcmode="lin" valueType="num">
                                      <p:cBhvr additive="base">
                                        <p:cTn id="44" dur="500" fill="hold"/>
                                        <p:tgtEl>
                                          <p:spTgt spid="72759"/>
                                        </p:tgtEl>
                                        <p:attrNameLst>
                                          <p:attrName>ppt_x</p:attrName>
                                        </p:attrNameLst>
                                      </p:cBhvr>
                                      <p:tavLst>
                                        <p:tav tm="0">
                                          <p:val>
                                            <p:strVal val="#ppt_x"/>
                                          </p:val>
                                        </p:tav>
                                        <p:tav tm="100000">
                                          <p:val>
                                            <p:strVal val="#ppt_x"/>
                                          </p:val>
                                        </p:tav>
                                      </p:tavLst>
                                    </p:anim>
                                    <p:anim calcmode="lin" valueType="num">
                                      <p:cBhvr additive="base">
                                        <p:cTn id="45" dur="500" fill="hold"/>
                                        <p:tgtEl>
                                          <p:spTgt spid="72759"/>
                                        </p:tgtEl>
                                        <p:attrNameLst>
                                          <p:attrName>ppt_y</p:attrName>
                                        </p:attrNameLst>
                                      </p:cBhvr>
                                      <p:tavLst>
                                        <p:tav tm="0">
                                          <p:val>
                                            <p:strVal val="1+#ppt_h/2"/>
                                          </p:val>
                                        </p:tav>
                                        <p:tav tm="100000">
                                          <p:val>
                                            <p:strVal val="#ppt_y"/>
                                          </p:val>
                                        </p:tav>
                                      </p:tavLst>
                                    </p:anim>
                                  </p:childTnLst>
                                </p:cTn>
                              </p:par>
                            </p:childTnLst>
                          </p:cTn>
                        </p:par>
                        <p:par>
                          <p:cTn id="46" fill="hold" nodeType="afterGroup">
                            <p:stCondLst>
                              <p:cond delay="4300"/>
                            </p:stCondLst>
                            <p:childTnLst>
                              <p:par>
                                <p:cTn id="47" presetID="29" presetClass="entr" presetSubtype="0" fill="hold" grpId="0" nodeType="afterEffect">
                                  <p:stCondLst>
                                    <p:cond delay="0"/>
                                  </p:stCondLst>
                                  <p:childTnLst>
                                    <p:set>
                                      <p:cBhvr>
                                        <p:cTn id="48" dur="1" fill="hold">
                                          <p:stCondLst>
                                            <p:cond delay="0"/>
                                          </p:stCondLst>
                                        </p:cTn>
                                        <p:tgtEl>
                                          <p:spTgt spid="72762"/>
                                        </p:tgtEl>
                                        <p:attrNameLst>
                                          <p:attrName>style.visibility</p:attrName>
                                        </p:attrNameLst>
                                      </p:cBhvr>
                                      <p:to>
                                        <p:strVal val="visible"/>
                                      </p:to>
                                    </p:set>
                                    <p:anim calcmode="lin" valueType="num">
                                      <p:cBhvr>
                                        <p:cTn id="49" dur="500" fill="hold"/>
                                        <p:tgtEl>
                                          <p:spTgt spid="72762"/>
                                        </p:tgtEl>
                                        <p:attrNameLst>
                                          <p:attrName>ppt_x</p:attrName>
                                        </p:attrNameLst>
                                      </p:cBhvr>
                                      <p:tavLst>
                                        <p:tav tm="0">
                                          <p:val>
                                            <p:strVal val="#ppt_x-.2"/>
                                          </p:val>
                                        </p:tav>
                                        <p:tav tm="100000">
                                          <p:val>
                                            <p:strVal val="#ppt_x"/>
                                          </p:val>
                                        </p:tav>
                                      </p:tavLst>
                                    </p:anim>
                                    <p:anim calcmode="lin" valueType="num">
                                      <p:cBhvr>
                                        <p:cTn id="50" dur="500" fill="hold"/>
                                        <p:tgtEl>
                                          <p:spTgt spid="72762"/>
                                        </p:tgtEl>
                                        <p:attrNameLst>
                                          <p:attrName>ppt_y</p:attrName>
                                        </p:attrNameLst>
                                      </p:cBhvr>
                                      <p:tavLst>
                                        <p:tav tm="0">
                                          <p:val>
                                            <p:strVal val="#ppt_y"/>
                                          </p:val>
                                        </p:tav>
                                        <p:tav tm="100000">
                                          <p:val>
                                            <p:strVal val="#ppt_y"/>
                                          </p:val>
                                        </p:tav>
                                      </p:tavLst>
                                    </p:anim>
                                    <p:animEffect transition="in" filter="wipe(right)" prLst="gradientSize: 0.1">
                                      <p:cBhvr>
                                        <p:cTn id="51" dur="500"/>
                                        <p:tgtEl>
                                          <p:spTgt spid="72762"/>
                                        </p:tgtEl>
                                      </p:cBhvr>
                                    </p:animEffect>
                                  </p:childTnLst>
                                </p:cTn>
                              </p:par>
                              <p:par>
                                <p:cTn id="52" presetID="29" presetClass="entr" presetSubtype="0" fill="hold" grpId="0" nodeType="withEffect">
                                  <p:stCondLst>
                                    <p:cond delay="0"/>
                                  </p:stCondLst>
                                  <p:childTnLst>
                                    <p:set>
                                      <p:cBhvr>
                                        <p:cTn id="53" dur="1" fill="hold">
                                          <p:stCondLst>
                                            <p:cond delay="0"/>
                                          </p:stCondLst>
                                        </p:cTn>
                                        <p:tgtEl>
                                          <p:spTgt spid="72763"/>
                                        </p:tgtEl>
                                        <p:attrNameLst>
                                          <p:attrName>style.visibility</p:attrName>
                                        </p:attrNameLst>
                                      </p:cBhvr>
                                      <p:to>
                                        <p:strVal val="visible"/>
                                      </p:to>
                                    </p:set>
                                    <p:anim calcmode="lin" valueType="num">
                                      <p:cBhvr>
                                        <p:cTn id="54" dur="500" fill="hold"/>
                                        <p:tgtEl>
                                          <p:spTgt spid="72763"/>
                                        </p:tgtEl>
                                        <p:attrNameLst>
                                          <p:attrName>ppt_x</p:attrName>
                                        </p:attrNameLst>
                                      </p:cBhvr>
                                      <p:tavLst>
                                        <p:tav tm="0">
                                          <p:val>
                                            <p:strVal val="#ppt_x-.2"/>
                                          </p:val>
                                        </p:tav>
                                        <p:tav tm="100000">
                                          <p:val>
                                            <p:strVal val="#ppt_x"/>
                                          </p:val>
                                        </p:tav>
                                      </p:tavLst>
                                    </p:anim>
                                    <p:anim calcmode="lin" valueType="num">
                                      <p:cBhvr>
                                        <p:cTn id="55" dur="500" fill="hold"/>
                                        <p:tgtEl>
                                          <p:spTgt spid="72763"/>
                                        </p:tgtEl>
                                        <p:attrNameLst>
                                          <p:attrName>ppt_y</p:attrName>
                                        </p:attrNameLst>
                                      </p:cBhvr>
                                      <p:tavLst>
                                        <p:tav tm="0">
                                          <p:val>
                                            <p:strVal val="#ppt_y"/>
                                          </p:val>
                                        </p:tav>
                                        <p:tav tm="100000">
                                          <p:val>
                                            <p:strVal val="#ppt_y"/>
                                          </p:val>
                                        </p:tav>
                                      </p:tavLst>
                                    </p:anim>
                                    <p:animEffect transition="in" filter="wipe(right)" prLst="gradientSize: 0.1">
                                      <p:cBhvr>
                                        <p:cTn id="56" dur="500"/>
                                        <p:tgtEl>
                                          <p:spTgt spid="72763"/>
                                        </p:tgtEl>
                                      </p:cBhvr>
                                    </p:animEffect>
                                  </p:childTnLst>
                                </p:cTn>
                              </p:par>
                              <p:par>
                                <p:cTn id="57" presetID="29" presetClass="entr" presetSubtype="0" fill="hold" grpId="0" nodeType="withEffect">
                                  <p:stCondLst>
                                    <p:cond delay="0"/>
                                  </p:stCondLst>
                                  <p:childTnLst>
                                    <p:set>
                                      <p:cBhvr>
                                        <p:cTn id="58" dur="1" fill="hold">
                                          <p:stCondLst>
                                            <p:cond delay="0"/>
                                          </p:stCondLst>
                                        </p:cTn>
                                        <p:tgtEl>
                                          <p:spTgt spid="72764"/>
                                        </p:tgtEl>
                                        <p:attrNameLst>
                                          <p:attrName>style.visibility</p:attrName>
                                        </p:attrNameLst>
                                      </p:cBhvr>
                                      <p:to>
                                        <p:strVal val="visible"/>
                                      </p:to>
                                    </p:set>
                                    <p:anim calcmode="lin" valueType="num">
                                      <p:cBhvr>
                                        <p:cTn id="59" dur="500" fill="hold"/>
                                        <p:tgtEl>
                                          <p:spTgt spid="72764"/>
                                        </p:tgtEl>
                                        <p:attrNameLst>
                                          <p:attrName>ppt_x</p:attrName>
                                        </p:attrNameLst>
                                      </p:cBhvr>
                                      <p:tavLst>
                                        <p:tav tm="0">
                                          <p:val>
                                            <p:strVal val="#ppt_x-.2"/>
                                          </p:val>
                                        </p:tav>
                                        <p:tav tm="100000">
                                          <p:val>
                                            <p:strVal val="#ppt_x"/>
                                          </p:val>
                                        </p:tav>
                                      </p:tavLst>
                                    </p:anim>
                                    <p:anim calcmode="lin" valueType="num">
                                      <p:cBhvr>
                                        <p:cTn id="60" dur="500" fill="hold"/>
                                        <p:tgtEl>
                                          <p:spTgt spid="72764"/>
                                        </p:tgtEl>
                                        <p:attrNameLst>
                                          <p:attrName>ppt_y</p:attrName>
                                        </p:attrNameLst>
                                      </p:cBhvr>
                                      <p:tavLst>
                                        <p:tav tm="0">
                                          <p:val>
                                            <p:strVal val="#ppt_y"/>
                                          </p:val>
                                        </p:tav>
                                        <p:tav tm="100000">
                                          <p:val>
                                            <p:strVal val="#ppt_y"/>
                                          </p:val>
                                        </p:tav>
                                      </p:tavLst>
                                    </p:anim>
                                    <p:animEffect transition="in" filter="wipe(right)" prLst="gradientSize: 0.1">
                                      <p:cBhvr>
                                        <p:cTn id="61" dur="500"/>
                                        <p:tgtEl>
                                          <p:spTgt spid="72764"/>
                                        </p:tgtEl>
                                      </p:cBhvr>
                                    </p:animEffect>
                                  </p:childTnLst>
                                </p:cTn>
                              </p:par>
                              <p:par>
                                <p:cTn id="62" presetID="29" presetClass="entr" presetSubtype="0" fill="hold" grpId="0" nodeType="withEffect">
                                  <p:stCondLst>
                                    <p:cond delay="0"/>
                                  </p:stCondLst>
                                  <p:childTnLst>
                                    <p:set>
                                      <p:cBhvr>
                                        <p:cTn id="63" dur="1" fill="hold">
                                          <p:stCondLst>
                                            <p:cond delay="0"/>
                                          </p:stCondLst>
                                        </p:cTn>
                                        <p:tgtEl>
                                          <p:spTgt spid="72765"/>
                                        </p:tgtEl>
                                        <p:attrNameLst>
                                          <p:attrName>style.visibility</p:attrName>
                                        </p:attrNameLst>
                                      </p:cBhvr>
                                      <p:to>
                                        <p:strVal val="visible"/>
                                      </p:to>
                                    </p:set>
                                    <p:anim calcmode="lin" valueType="num">
                                      <p:cBhvr>
                                        <p:cTn id="64" dur="500" fill="hold"/>
                                        <p:tgtEl>
                                          <p:spTgt spid="72765"/>
                                        </p:tgtEl>
                                        <p:attrNameLst>
                                          <p:attrName>ppt_x</p:attrName>
                                        </p:attrNameLst>
                                      </p:cBhvr>
                                      <p:tavLst>
                                        <p:tav tm="0">
                                          <p:val>
                                            <p:strVal val="#ppt_x-.2"/>
                                          </p:val>
                                        </p:tav>
                                        <p:tav tm="100000">
                                          <p:val>
                                            <p:strVal val="#ppt_x"/>
                                          </p:val>
                                        </p:tav>
                                      </p:tavLst>
                                    </p:anim>
                                    <p:anim calcmode="lin" valueType="num">
                                      <p:cBhvr>
                                        <p:cTn id="65" dur="500" fill="hold"/>
                                        <p:tgtEl>
                                          <p:spTgt spid="72765"/>
                                        </p:tgtEl>
                                        <p:attrNameLst>
                                          <p:attrName>ppt_y</p:attrName>
                                        </p:attrNameLst>
                                      </p:cBhvr>
                                      <p:tavLst>
                                        <p:tav tm="0">
                                          <p:val>
                                            <p:strVal val="#ppt_y"/>
                                          </p:val>
                                        </p:tav>
                                        <p:tav tm="100000">
                                          <p:val>
                                            <p:strVal val="#ppt_y"/>
                                          </p:val>
                                        </p:tav>
                                      </p:tavLst>
                                    </p:anim>
                                    <p:animEffect transition="in" filter="wipe(right)" prLst="gradientSize: 0.1">
                                      <p:cBhvr>
                                        <p:cTn id="66" dur="500"/>
                                        <p:tgtEl>
                                          <p:spTgt spid="72765"/>
                                        </p:tgtEl>
                                      </p:cBhvr>
                                    </p:animEffect>
                                  </p:childTnLst>
                                </p:cTn>
                              </p:par>
                              <p:par>
                                <p:cTn id="67" presetID="29" presetClass="entr" presetSubtype="0" fill="hold" grpId="0" nodeType="withEffect">
                                  <p:stCondLst>
                                    <p:cond delay="0"/>
                                  </p:stCondLst>
                                  <p:childTnLst>
                                    <p:set>
                                      <p:cBhvr>
                                        <p:cTn id="68" dur="1" fill="hold">
                                          <p:stCondLst>
                                            <p:cond delay="0"/>
                                          </p:stCondLst>
                                        </p:cTn>
                                        <p:tgtEl>
                                          <p:spTgt spid="72766"/>
                                        </p:tgtEl>
                                        <p:attrNameLst>
                                          <p:attrName>style.visibility</p:attrName>
                                        </p:attrNameLst>
                                      </p:cBhvr>
                                      <p:to>
                                        <p:strVal val="visible"/>
                                      </p:to>
                                    </p:set>
                                    <p:anim calcmode="lin" valueType="num">
                                      <p:cBhvr>
                                        <p:cTn id="69" dur="500" fill="hold"/>
                                        <p:tgtEl>
                                          <p:spTgt spid="72766"/>
                                        </p:tgtEl>
                                        <p:attrNameLst>
                                          <p:attrName>ppt_x</p:attrName>
                                        </p:attrNameLst>
                                      </p:cBhvr>
                                      <p:tavLst>
                                        <p:tav tm="0">
                                          <p:val>
                                            <p:strVal val="#ppt_x-.2"/>
                                          </p:val>
                                        </p:tav>
                                        <p:tav tm="100000">
                                          <p:val>
                                            <p:strVal val="#ppt_x"/>
                                          </p:val>
                                        </p:tav>
                                      </p:tavLst>
                                    </p:anim>
                                    <p:anim calcmode="lin" valueType="num">
                                      <p:cBhvr>
                                        <p:cTn id="70" dur="500" fill="hold"/>
                                        <p:tgtEl>
                                          <p:spTgt spid="72766"/>
                                        </p:tgtEl>
                                        <p:attrNameLst>
                                          <p:attrName>ppt_y</p:attrName>
                                        </p:attrNameLst>
                                      </p:cBhvr>
                                      <p:tavLst>
                                        <p:tav tm="0">
                                          <p:val>
                                            <p:strVal val="#ppt_y"/>
                                          </p:val>
                                        </p:tav>
                                        <p:tav tm="100000">
                                          <p:val>
                                            <p:strVal val="#ppt_y"/>
                                          </p:val>
                                        </p:tav>
                                      </p:tavLst>
                                    </p:anim>
                                    <p:animEffect transition="in" filter="wipe(right)" prLst="gradientSize: 0.1">
                                      <p:cBhvr>
                                        <p:cTn id="71" dur="500"/>
                                        <p:tgtEl>
                                          <p:spTgt spid="72766"/>
                                        </p:tgtEl>
                                      </p:cBhvr>
                                    </p:animEffect>
                                  </p:childTnLst>
                                </p:cTn>
                              </p:par>
                              <p:par>
                                <p:cTn id="72" presetID="29" presetClass="entr" presetSubtype="0" fill="hold" grpId="0" nodeType="withEffect">
                                  <p:stCondLst>
                                    <p:cond delay="0"/>
                                  </p:stCondLst>
                                  <p:childTnLst>
                                    <p:set>
                                      <p:cBhvr>
                                        <p:cTn id="73" dur="1" fill="hold">
                                          <p:stCondLst>
                                            <p:cond delay="0"/>
                                          </p:stCondLst>
                                        </p:cTn>
                                        <p:tgtEl>
                                          <p:spTgt spid="72767"/>
                                        </p:tgtEl>
                                        <p:attrNameLst>
                                          <p:attrName>style.visibility</p:attrName>
                                        </p:attrNameLst>
                                      </p:cBhvr>
                                      <p:to>
                                        <p:strVal val="visible"/>
                                      </p:to>
                                    </p:set>
                                    <p:anim calcmode="lin" valueType="num">
                                      <p:cBhvr>
                                        <p:cTn id="74" dur="500" fill="hold"/>
                                        <p:tgtEl>
                                          <p:spTgt spid="72767"/>
                                        </p:tgtEl>
                                        <p:attrNameLst>
                                          <p:attrName>ppt_x</p:attrName>
                                        </p:attrNameLst>
                                      </p:cBhvr>
                                      <p:tavLst>
                                        <p:tav tm="0">
                                          <p:val>
                                            <p:strVal val="#ppt_x-.2"/>
                                          </p:val>
                                        </p:tav>
                                        <p:tav tm="100000">
                                          <p:val>
                                            <p:strVal val="#ppt_x"/>
                                          </p:val>
                                        </p:tav>
                                      </p:tavLst>
                                    </p:anim>
                                    <p:anim calcmode="lin" valueType="num">
                                      <p:cBhvr>
                                        <p:cTn id="75" dur="500" fill="hold"/>
                                        <p:tgtEl>
                                          <p:spTgt spid="72767"/>
                                        </p:tgtEl>
                                        <p:attrNameLst>
                                          <p:attrName>ppt_y</p:attrName>
                                        </p:attrNameLst>
                                      </p:cBhvr>
                                      <p:tavLst>
                                        <p:tav tm="0">
                                          <p:val>
                                            <p:strVal val="#ppt_y"/>
                                          </p:val>
                                        </p:tav>
                                        <p:tav tm="100000">
                                          <p:val>
                                            <p:strVal val="#ppt_y"/>
                                          </p:val>
                                        </p:tav>
                                      </p:tavLst>
                                    </p:anim>
                                    <p:animEffect transition="in" filter="wipe(right)" prLst="gradientSize: 0.1">
                                      <p:cBhvr>
                                        <p:cTn id="76" dur="500"/>
                                        <p:tgtEl>
                                          <p:spTgt spid="72767"/>
                                        </p:tgtEl>
                                      </p:cBhvr>
                                    </p:animEffect>
                                  </p:childTnLst>
                                </p:cTn>
                              </p:par>
                              <p:par>
                                <p:cTn id="77" presetID="29" presetClass="entr" presetSubtype="0" fill="hold" grpId="0" nodeType="withEffect">
                                  <p:stCondLst>
                                    <p:cond delay="0"/>
                                  </p:stCondLst>
                                  <p:childTnLst>
                                    <p:set>
                                      <p:cBhvr>
                                        <p:cTn id="78" dur="1" fill="hold">
                                          <p:stCondLst>
                                            <p:cond delay="0"/>
                                          </p:stCondLst>
                                        </p:cTn>
                                        <p:tgtEl>
                                          <p:spTgt spid="72768"/>
                                        </p:tgtEl>
                                        <p:attrNameLst>
                                          <p:attrName>style.visibility</p:attrName>
                                        </p:attrNameLst>
                                      </p:cBhvr>
                                      <p:to>
                                        <p:strVal val="visible"/>
                                      </p:to>
                                    </p:set>
                                    <p:anim calcmode="lin" valueType="num">
                                      <p:cBhvr>
                                        <p:cTn id="79" dur="500" fill="hold"/>
                                        <p:tgtEl>
                                          <p:spTgt spid="72768"/>
                                        </p:tgtEl>
                                        <p:attrNameLst>
                                          <p:attrName>ppt_x</p:attrName>
                                        </p:attrNameLst>
                                      </p:cBhvr>
                                      <p:tavLst>
                                        <p:tav tm="0">
                                          <p:val>
                                            <p:strVal val="#ppt_x-.2"/>
                                          </p:val>
                                        </p:tav>
                                        <p:tav tm="100000">
                                          <p:val>
                                            <p:strVal val="#ppt_x"/>
                                          </p:val>
                                        </p:tav>
                                      </p:tavLst>
                                    </p:anim>
                                    <p:anim calcmode="lin" valueType="num">
                                      <p:cBhvr>
                                        <p:cTn id="80" dur="500" fill="hold"/>
                                        <p:tgtEl>
                                          <p:spTgt spid="72768"/>
                                        </p:tgtEl>
                                        <p:attrNameLst>
                                          <p:attrName>ppt_y</p:attrName>
                                        </p:attrNameLst>
                                      </p:cBhvr>
                                      <p:tavLst>
                                        <p:tav tm="0">
                                          <p:val>
                                            <p:strVal val="#ppt_y"/>
                                          </p:val>
                                        </p:tav>
                                        <p:tav tm="100000">
                                          <p:val>
                                            <p:strVal val="#ppt_y"/>
                                          </p:val>
                                        </p:tav>
                                      </p:tavLst>
                                    </p:anim>
                                    <p:animEffect transition="in" filter="wipe(right)" prLst="gradientSize: 0.1">
                                      <p:cBhvr>
                                        <p:cTn id="81" dur="500"/>
                                        <p:tgtEl>
                                          <p:spTgt spid="72768"/>
                                        </p:tgtEl>
                                      </p:cBhvr>
                                    </p:animEffect>
                                  </p:childTnLst>
                                </p:cTn>
                              </p:par>
                              <p:par>
                                <p:cTn id="82" presetID="29" presetClass="entr" presetSubtype="0" fill="hold" grpId="0" nodeType="withEffect">
                                  <p:stCondLst>
                                    <p:cond delay="0"/>
                                  </p:stCondLst>
                                  <p:childTnLst>
                                    <p:set>
                                      <p:cBhvr>
                                        <p:cTn id="83" dur="1" fill="hold">
                                          <p:stCondLst>
                                            <p:cond delay="0"/>
                                          </p:stCondLst>
                                        </p:cTn>
                                        <p:tgtEl>
                                          <p:spTgt spid="72769"/>
                                        </p:tgtEl>
                                        <p:attrNameLst>
                                          <p:attrName>style.visibility</p:attrName>
                                        </p:attrNameLst>
                                      </p:cBhvr>
                                      <p:to>
                                        <p:strVal val="visible"/>
                                      </p:to>
                                    </p:set>
                                    <p:anim calcmode="lin" valueType="num">
                                      <p:cBhvr>
                                        <p:cTn id="84" dur="500" fill="hold"/>
                                        <p:tgtEl>
                                          <p:spTgt spid="72769"/>
                                        </p:tgtEl>
                                        <p:attrNameLst>
                                          <p:attrName>ppt_x</p:attrName>
                                        </p:attrNameLst>
                                      </p:cBhvr>
                                      <p:tavLst>
                                        <p:tav tm="0">
                                          <p:val>
                                            <p:strVal val="#ppt_x-.2"/>
                                          </p:val>
                                        </p:tav>
                                        <p:tav tm="100000">
                                          <p:val>
                                            <p:strVal val="#ppt_x"/>
                                          </p:val>
                                        </p:tav>
                                      </p:tavLst>
                                    </p:anim>
                                    <p:anim calcmode="lin" valueType="num">
                                      <p:cBhvr>
                                        <p:cTn id="85" dur="500" fill="hold"/>
                                        <p:tgtEl>
                                          <p:spTgt spid="72769"/>
                                        </p:tgtEl>
                                        <p:attrNameLst>
                                          <p:attrName>ppt_y</p:attrName>
                                        </p:attrNameLst>
                                      </p:cBhvr>
                                      <p:tavLst>
                                        <p:tav tm="0">
                                          <p:val>
                                            <p:strVal val="#ppt_y"/>
                                          </p:val>
                                        </p:tav>
                                        <p:tav tm="100000">
                                          <p:val>
                                            <p:strVal val="#ppt_y"/>
                                          </p:val>
                                        </p:tav>
                                      </p:tavLst>
                                    </p:anim>
                                    <p:animEffect transition="in" filter="wipe(right)" prLst="gradientSize: 0.1">
                                      <p:cBhvr>
                                        <p:cTn id="86" dur="500"/>
                                        <p:tgtEl>
                                          <p:spTgt spid="72769"/>
                                        </p:tgtEl>
                                      </p:cBhvr>
                                    </p:animEffect>
                                  </p:childTnLst>
                                </p:cTn>
                              </p:par>
                              <p:par>
                                <p:cTn id="87" presetID="29" presetClass="entr" presetSubtype="0" fill="hold" grpId="0" nodeType="withEffect">
                                  <p:stCondLst>
                                    <p:cond delay="0"/>
                                  </p:stCondLst>
                                  <p:childTnLst>
                                    <p:set>
                                      <p:cBhvr>
                                        <p:cTn id="88" dur="1" fill="hold">
                                          <p:stCondLst>
                                            <p:cond delay="0"/>
                                          </p:stCondLst>
                                        </p:cTn>
                                        <p:tgtEl>
                                          <p:spTgt spid="72770"/>
                                        </p:tgtEl>
                                        <p:attrNameLst>
                                          <p:attrName>style.visibility</p:attrName>
                                        </p:attrNameLst>
                                      </p:cBhvr>
                                      <p:to>
                                        <p:strVal val="visible"/>
                                      </p:to>
                                    </p:set>
                                    <p:anim calcmode="lin" valueType="num">
                                      <p:cBhvr>
                                        <p:cTn id="89" dur="500" fill="hold"/>
                                        <p:tgtEl>
                                          <p:spTgt spid="72770"/>
                                        </p:tgtEl>
                                        <p:attrNameLst>
                                          <p:attrName>ppt_x</p:attrName>
                                        </p:attrNameLst>
                                      </p:cBhvr>
                                      <p:tavLst>
                                        <p:tav tm="0">
                                          <p:val>
                                            <p:strVal val="#ppt_x-.2"/>
                                          </p:val>
                                        </p:tav>
                                        <p:tav tm="100000">
                                          <p:val>
                                            <p:strVal val="#ppt_x"/>
                                          </p:val>
                                        </p:tav>
                                      </p:tavLst>
                                    </p:anim>
                                    <p:anim calcmode="lin" valueType="num">
                                      <p:cBhvr>
                                        <p:cTn id="90" dur="500" fill="hold"/>
                                        <p:tgtEl>
                                          <p:spTgt spid="72770"/>
                                        </p:tgtEl>
                                        <p:attrNameLst>
                                          <p:attrName>ppt_y</p:attrName>
                                        </p:attrNameLst>
                                      </p:cBhvr>
                                      <p:tavLst>
                                        <p:tav tm="0">
                                          <p:val>
                                            <p:strVal val="#ppt_y"/>
                                          </p:val>
                                        </p:tav>
                                        <p:tav tm="100000">
                                          <p:val>
                                            <p:strVal val="#ppt_y"/>
                                          </p:val>
                                        </p:tav>
                                      </p:tavLst>
                                    </p:anim>
                                    <p:animEffect transition="in" filter="wipe(right)" prLst="gradientSize: 0.1">
                                      <p:cBhvr>
                                        <p:cTn id="91" dur="500"/>
                                        <p:tgtEl>
                                          <p:spTgt spid="72770"/>
                                        </p:tgtEl>
                                      </p:cBhvr>
                                    </p:animEffect>
                                  </p:childTnLst>
                                </p:cTn>
                              </p:par>
                              <p:par>
                                <p:cTn id="92" presetID="29" presetClass="entr" presetSubtype="0" fill="hold" grpId="0" nodeType="withEffect">
                                  <p:stCondLst>
                                    <p:cond delay="0"/>
                                  </p:stCondLst>
                                  <p:childTnLst>
                                    <p:set>
                                      <p:cBhvr>
                                        <p:cTn id="93" dur="1" fill="hold">
                                          <p:stCondLst>
                                            <p:cond delay="0"/>
                                          </p:stCondLst>
                                        </p:cTn>
                                        <p:tgtEl>
                                          <p:spTgt spid="72771"/>
                                        </p:tgtEl>
                                        <p:attrNameLst>
                                          <p:attrName>style.visibility</p:attrName>
                                        </p:attrNameLst>
                                      </p:cBhvr>
                                      <p:to>
                                        <p:strVal val="visible"/>
                                      </p:to>
                                    </p:set>
                                    <p:anim calcmode="lin" valueType="num">
                                      <p:cBhvr>
                                        <p:cTn id="94" dur="500" fill="hold"/>
                                        <p:tgtEl>
                                          <p:spTgt spid="72771"/>
                                        </p:tgtEl>
                                        <p:attrNameLst>
                                          <p:attrName>ppt_x</p:attrName>
                                        </p:attrNameLst>
                                      </p:cBhvr>
                                      <p:tavLst>
                                        <p:tav tm="0">
                                          <p:val>
                                            <p:strVal val="#ppt_x-.2"/>
                                          </p:val>
                                        </p:tav>
                                        <p:tav tm="100000">
                                          <p:val>
                                            <p:strVal val="#ppt_x"/>
                                          </p:val>
                                        </p:tav>
                                      </p:tavLst>
                                    </p:anim>
                                    <p:anim calcmode="lin" valueType="num">
                                      <p:cBhvr>
                                        <p:cTn id="95" dur="500" fill="hold"/>
                                        <p:tgtEl>
                                          <p:spTgt spid="72771"/>
                                        </p:tgtEl>
                                        <p:attrNameLst>
                                          <p:attrName>ppt_y</p:attrName>
                                        </p:attrNameLst>
                                      </p:cBhvr>
                                      <p:tavLst>
                                        <p:tav tm="0">
                                          <p:val>
                                            <p:strVal val="#ppt_y"/>
                                          </p:val>
                                        </p:tav>
                                        <p:tav tm="100000">
                                          <p:val>
                                            <p:strVal val="#ppt_y"/>
                                          </p:val>
                                        </p:tav>
                                      </p:tavLst>
                                    </p:anim>
                                    <p:animEffect transition="in" filter="wipe(right)" prLst="gradientSize: 0.1">
                                      <p:cBhvr>
                                        <p:cTn id="96" dur="500"/>
                                        <p:tgtEl>
                                          <p:spTgt spid="72771"/>
                                        </p:tgtEl>
                                      </p:cBhvr>
                                    </p:animEffect>
                                  </p:childTnLst>
                                </p:cTn>
                              </p:par>
                              <p:par>
                                <p:cTn id="97" presetID="29" presetClass="entr" presetSubtype="0" fill="hold" grpId="0" nodeType="withEffect">
                                  <p:stCondLst>
                                    <p:cond delay="0"/>
                                  </p:stCondLst>
                                  <p:childTnLst>
                                    <p:set>
                                      <p:cBhvr>
                                        <p:cTn id="98" dur="1" fill="hold">
                                          <p:stCondLst>
                                            <p:cond delay="0"/>
                                          </p:stCondLst>
                                        </p:cTn>
                                        <p:tgtEl>
                                          <p:spTgt spid="72772"/>
                                        </p:tgtEl>
                                        <p:attrNameLst>
                                          <p:attrName>style.visibility</p:attrName>
                                        </p:attrNameLst>
                                      </p:cBhvr>
                                      <p:to>
                                        <p:strVal val="visible"/>
                                      </p:to>
                                    </p:set>
                                    <p:anim calcmode="lin" valueType="num">
                                      <p:cBhvr>
                                        <p:cTn id="99" dur="500" fill="hold"/>
                                        <p:tgtEl>
                                          <p:spTgt spid="72772"/>
                                        </p:tgtEl>
                                        <p:attrNameLst>
                                          <p:attrName>ppt_x</p:attrName>
                                        </p:attrNameLst>
                                      </p:cBhvr>
                                      <p:tavLst>
                                        <p:tav tm="0">
                                          <p:val>
                                            <p:strVal val="#ppt_x-.2"/>
                                          </p:val>
                                        </p:tav>
                                        <p:tav tm="100000">
                                          <p:val>
                                            <p:strVal val="#ppt_x"/>
                                          </p:val>
                                        </p:tav>
                                      </p:tavLst>
                                    </p:anim>
                                    <p:anim calcmode="lin" valueType="num">
                                      <p:cBhvr>
                                        <p:cTn id="100" dur="500" fill="hold"/>
                                        <p:tgtEl>
                                          <p:spTgt spid="72772"/>
                                        </p:tgtEl>
                                        <p:attrNameLst>
                                          <p:attrName>ppt_y</p:attrName>
                                        </p:attrNameLst>
                                      </p:cBhvr>
                                      <p:tavLst>
                                        <p:tav tm="0">
                                          <p:val>
                                            <p:strVal val="#ppt_y"/>
                                          </p:val>
                                        </p:tav>
                                        <p:tav tm="100000">
                                          <p:val>
                                            <p:strVal val="#ppt_y"/>
                                          </p:val>
                                        </p:tav>
                                      </p:tavLst>
                                    </p:anim>
                                    <p:animEffect transition="in" filter="wipe(right)" prLst="gradientSize: 0.1">
                                      <p:cBhvr>
                                        <p:cTn id="101" dur="500"/>
                                        <p:tgtEl>
                                          <p:spTgt spid="72772"/>
                                        </p:tgtEl>
                                      </p:cBhvr>
                                    </p:animEffect>
                                  </p:childTnLst>
                                </p:cTn>
                              </p:par>
                              <p:par>
                                <p:cTn id="102" presetID="29" presetClass="entr" presetSubtype="0" fill="hold" grpId="0" nodeType="withEffect">
                                  <p:stCondLst>
                                    <p:cond delay="0"/>
                                  </p:stCondLst>
                                  <p:childTnLst>
                                    <p:set>
                                      <p:cBhvr>
                                        <p:cTn id="103" dur="1" fill="hold">
                                          <p:stCondLst>
                                            <p:cond delay="0"/>
                                          </p:stCondLst>
                                        </p:cTn>
                                        <p:tgtEl>
                                          <p:spTgt spid="72773"/>
                                        </p:tgtEl>
                                        <p:attrNameLst>
                                          <p:attrName>style.visibility</p:attrName>
                                        </p:attrNameLst>
                                      </p:cBhvr>
                                      <p:to>
                                        <p:strVal val="visible"/>
                                      </p:to>
                                    </p:set>
                                    <p:anim calcmode="lin" valueType="num">
                                      <p:cBhvr>
                                        <p:cTn id="104" dur="500" fill="hold"/>
                                        <p:tgtEl>
                                          <p:spTgt spid="72773"/>
                                        </p:tgtEl>
                                        <p:attrNameLst>
                                          <p:attrName>ppt_x</p:attrName>
                                        </p:attrNameLst>
                                      </p:cBhvr>
                                      <p:tavLst>
                                        <p:tav tm="0">
                                          <p:val>
                                            <p:strVal val="#ppt_x-.2"/>
                                          </p:val>
                                        </p:tav>
                                        <p:tav tm="100000">
                                          <p:val>
                                            <p:strVal val="#ppt_x"/>
                                          </p:val>
                                        </p:tav>
                                      </p:tavLst>
                                    </p:anim>
                                    <p:anim calcmode="lin" valueType="num">
                                      <p:cBhvr>
                                        <p:cTn id="105" dur="500" fill="hold"/>
                                        <p:tgtEl>
                                          <p:spTgt spid="72773"/>
                                        </p:tgtEl>
                                        <p:attrNameLst>
                                          <p:attrName>ppt_y</p:attrName>
                                        </p:attrNameLst>
                                      </p:cBhvr>
                                      <p:tavLst>
                                        <p:tav tm="0">
                                          <p:val>
                                            <p:strVal val="#ppt_y"/>
                                          </p:val>
                                        </p:tav>
                                        <p:tav tm="100000">
                                          <p:val>
                                            <p:strVal val="#ppt_y"/>
                                          </p:val>
                                        </p:tav>
                                      </p:tavLst>
                                    </p:anim>
                                    <p:animEffect transition="in" filter="wipe(right)" prLst="gradientSize: 0.1">
                                      <p:cBhvr>
                                        <p:cTn id="106" dur="500"/>
                                        <p:tgtEl>
                                          <p:spTgt spid="72773"/>
                                        </p:tgtEl>
                                      </p:cBhvr>
                                    </p:animEffect>
                                  </p:childTnLst>
                                </p:cTn>
                              </p:par>
                            </p:childTnLst>
                          </p:cTn>
                        </p:par>
                        <p:par>
                          <p:cTn id="107" fill="hold" nodeType="afterGroup">
                            <p:stCondLst>
                              <p:cond delay="4800"/>
                            </p:stCondLst>
                            <p:childTnLst>
                              <p:par>
                                <p:cTn id="108" presetID="2" presetClass="entr" presetSubtype="1" fill="hold" nodeType="afterEffect">
                                  <p:stCondLst>
                                    <p:cond delay="0"/>
                                  </p:stCondLst>
                                  <p:childTnLst>
                                    <p:set>
                                      <p:cBhvr>
                                        <p:cTn id="109" dur="1" fill="hold">
                                          <p:stCondLst>
                                            <p:cond delay="0"/>
                                          </p:stCondLst>
                                        </p:cTn>
                                        <p:tgtEl>
                                          <p:spTgt spid="72711"/>
                                        </p:tgtEl>
                                        <p:attrNameLst>
                                          <p:attrName>style.visibility</p:attrName>
                                        </p:attrNameLst>
                                      </p:cBhvr>
                                      <p:to>
                                        <p:strVal val="visible"/>
                                      </p:to>
                                    </p:set>
                                    <p:anim calcmode="lin" valueType="num">
                                      <p:cBhvr additive="base">
                                        <p:cTn id="110" dur="500" fill="hold"/>
                                        <p:tgtEl>
                                          <p:spTgt spid="72711"/>
                                        </p:tgtEl>
                                        <p:attrNameLst>
                                          <p:attrName>ppt_x</p:attrName>
                                        </p:attrNameLst>
                                      </p:cBhvr>
                                      <p:tavLst>
                                        <p:tav tm="0">
                                          <p:val>
                                            <p:strVal val="#ppt_x"/>
                                          </p:val>
                                        </p:tav>
                                        <p:tav tm="100000">
                                          <p:val>
                                            <p:strVal val="#ppt_x"/>
                                          </p:val>
                                        </p:tav>
                                      </p:tavLst>
                                    </p:anim>
                                    <p:anim calcmode="lin" valueType="num">
                                      <p:cBhvr additive="base">
                                        <p:cTn id="111" dur="500" fill="hold"/>
                                        <p:tgtEl>
                                          <p:spTgt spid="72711"/>
                                        </p:tgtEl>
                                        <p:attrNameLst>
                                          <p:attrName>ppt_y</p:attrName>
                                        </p:attrNameLst>
                                      </p:cBhvr>
                                      <p:tavLst>
                                        <p:tav tm="0">
                                          <p:val>
                                            <p:strVal val="0-#ppt_h/2"/>
                                          </p:val>
                                        </p:tav>
                                        <p:tav tm="100000">
                                          <p:val>
                                            <p:strVal val="#ppt_y"/>
                                          </p:val>
                                        </p:tav>
                                      </p:tavLst>
                                    </p:anim>
                                  </p:childTnLst>
                                </p:cTn>
                              </p:par>
                              <p:par>
                                <p:cTn id="112" presetID="2" presetClass="entr" presetSubtype="1" fill="hold" nodeType="withEffect">
                                  <p:stCondLst>
                                    <p:cond delay="0"/>
                                  </p:stCondLst>
                                  <p:childTnLst>
                                    <p:set>
                                      <p:cBhvr>
                                        <p:cTn id="113" dur="1" fill="hold">
                                          <p:stCondLst>
                                            <p:cond delay="0"/>
                                          </p:stCondLst>
                                        </p:cTn>
                                        <p:tgtEl>
                                          <p:spTgt spid="72718"/>
                                        </p:tgtEl>
                                        <p:attrNameLst>
                                          <p:attrName>style.visibility</p:attrName>
                                        </p:attrNameLst>
                                      </p:cBhvr>
                                      <p:to>
                                        <p:strVal val="visible"/>
                                      </p:to>
                                    </p:set>
                                    <p:anim calcmode="lin" valueType="num">
                                      <p:cBhvr additive="base">
                                        <p:cTn id="114" dur="500" fill="hold"/>
                                        <p:tgtEl>
                                          <p:spTgt spid="72718"/>
                                        </p:tgtEl>
                                        <p:attrNameLst>
                                          <p:attrName>ppt_x</p:attrName>
                                        </p:attrNameLst>
                                      </p:cBhvr>
                                      <p:tavLst>
                                        <p:tav tm="0">
                                          <p:val>
                                            <p:strVal val="#ppt_x"/>
                                          </p:val>
                                        </p:tav>
                                        <p:tav tm="100000">
                                          <p:val>
                                            <p:strVal val="#ppt_x"/>
                                          </p:val>
                                        </p:tav>
                                      </p:tavLst>
                                    </p:anim>
                                    <p:anim calcmode="lin" valueType="num">
                                      <p:cBhvr additive="base">
                                        <p:cTn id="115" dur="500" fill="hold"/>
                                        <p:tgtEl>
                                          <p:spTgt spid="72718"/>
                                        </p:tgtEl>
                                        <p:attrNameLst>
                                          <p:attrName>ppt_y</p:attrName>
                                        </p:attrNameLst>
                                      </p:cBhvr>
                                      <p:tavLst>
                                        <p:tav tm="0">
                                          <p:val>
                                            <p:strVal val="0-#ppt_h/2"/>
                                          </p:val>
                                        </p:tav>
                                        <p:tav tm="100000">
                                          <p:val>
                                            <p:strVal val="#ppt_y"/>
                                          </p:val>
                                        </p:tav>
                                      </p:tavLst>
                                    </p:anim>
                                  </p:childTnLst>
                                </p:cTn>
                              </p:par>
                              <p:par>
                                <p:cTn id="116" presetID="2" presetClass="entr" presetSubtype="1" fill="hold" nodeType="withEffect">
                                  <p:stCondLst>
                                    <p:cond delay="0"/>
                                  </p:stCondLst>
                                  <p:childTnLst>
                                    <p:set>
                                      <p:cBhvr>
                                        <p:cTn id="117" dur="1" fill="hold">
                                          <p:stCondLst>
                                            <p:cond delay="0"/>
                                          </p:stCondLst>
                                        </p:cTn>
                                        <p:tgtEl>
                                          <p:spTgt spid="72725"/>
                                        </p:tgtEl>
                                        <p:attrNameLst>
                                          <p:attrName>style.visibility</p:attrName>
                                        </p:attrNameLst>
                                      </p:cBhvr>
                                      <p:to>
                                        <p:strVal val="visible"/>
                                      </p:to>
                                    </p:set>
                                    <p:anim calcmode="lin" valueType="num">
                                      <p:cBhvr additive="base">
                                        <p:cTn id="118" dur="500" fill="hold"/>
                                        <p:tgtEl>
                                          <p:spTgt spid="72725"/>
                                        </p:tgtEl>
                                        <p:attrNameLst>
                                          <p:attrName>ppt_x</p:attrName>
                                        </p:attrNameLst>
                                      </p:cBhvr>
                                      <p:tavLst>
                                        <p:tav tm="0">
                                          <p:val>
                                            <p:strVal val="#ppt_x"/>
                                          </p:val>
                                        </p:tav>
                                        <p:tav tm="100000">
                                          <p:val>
                                            <p:strVal val="#ppt_x"/>
                                          </p:val>
                                        </p:tav>
                                      </p:tavLst>
                                    </p:anim>
                                    <p:anim calcmode="lin" valueType="num">
                                      <p:cBhvr additive="base">
                                        <p:cTn id="119" dur="500" fill="hold"/>
                                        <p:tgtEl>
                                          <p:spTgt spid="72725"/>
                                        </p:tgtEl>
                                        <p:attrNameLst>
                                          <p:attrName>ppt_y</p:attrName>
                                        </p:attrNameLst>
                                      </p:cBhvr>
                                      <p:tavLst>
                                        <p:tav tm="0">
                                          <p:val>
                                            <p:strVal val="0-#ppt_h/2"/>
                                          </p:val>
                                        </p:tav>
                                        <p:tav tm="100000">
                                          <p:val>
                                            <p:strVal val="#ppt_y"/>
                                          </p:val>
                                        </p:tav>
                                      </p:tavLst>
                                    </p:anim>
                                  </p:childTnLst>
                                </p:cTn>
                              </p:par>
                              <p:par>
                                <p:cTn id="120" presetID="2" presetClass="entr" presetSubtype="1" fill="hold" nodeType="withEffect">
                                  <p:stCondLst>
                                    <p:cond delay="0"/>
                                  </p:stCondLst>
                                  <p:childTnLst>
                                    <p:set>
                                      <p:cBhvr>
                                        <p:cTn id="121" dur="1" fill="hold">
                                          <p:stCondLst>
                                            <p:cond delay="0"/>
                                          </p:stCondLst>
                                        </p:cTn>
                                        <p:tgtEl>
                                          <p:spTgt spid="72732"/>
                                        </p:tgtEl>
                                        <p:attrNameLst>
                                          <p:attrName>style.visibility</p:attrName>
                                        </p:attrNameLst>
                                      </p:cBhvr>
                                      <p:to>
                                        <p:strVal val="visible"/>
                                      </p:to>
                                    </p:set>
                                    <p:anim calcmode="lin" valueType="num">
                                      <p:cBhvr additive="base">
                                        <p:cTn id="122" dur="500" fill="hold"/>
                                        <p:tgtEl>
                                          <p:spTgt spid="72732"/>
                                        </p:tgtEl>
                                        <p:attrNameLst>
                                          <p:attrName>ppt_x</p:attrName>
                                        </p:attrNameLst>
                                      </p:cBhvr>
                                      <p:tavLst>
                                        <p:tav tm="0">
                                          <p:val>
                                            <p:strVal val="#ppt_x"/>
                                          </p:val>
                                        </p:tav>
                                        <p:tav tm="100000">
                                          <p:val>
                                            <p:strVal val="#ppt_x"/>
                                          </p:val>
                                        </p:tav>
                                      </p:tavLst>
                                    </p:anim>
                                    <p:anim calcmode="lin" valueType="num">
                                      <p:cBhvr additive="base">
                                        <p:cTn id="123" dur="500" fill="hold"/>
                                        <p:tgtEl>
                                          <p:spTgt spid="72732"/>
                                        </p:tgtEl>
                                        <p:attrNameLst>
                                          <p:attrName>ppt_y</p:attrName>
                                        </p:attrNameLst>
                                      </p:cBhvr>
                                      <p:tavLst>
                                        <p:tav tm="0">
                                          <p:val>
                                            <p:strVal val="0-#ppt_h/2"/>
                                          </p:val>
                                        </p:tav>
                                        <p:tav tm="100000">
                                          <p:val>
                                            <p:strVal val="#ppt_y"/>
                                          </p:val>
                                        </p:tav>
                                      </p:tavLst>
                                    </p:anim>
                                  </p:childTnLst>
                                </p:cTn>
                              </p:par>
                              <p:par>
                                <p:cTn id="124" presetID="2" presetClass="entr" presetSubtype="1" fill="hold" nodeType="withEffect">
                                  <p:stCondLst>
                                    <p:cond delay="0"/>
                                  </p:stCondLst>
                                  <p:childTnLst>
                                    <p:set>
                                      <p:cBhvr>
                                        <p:cTn id="125" dur="1" fill="hold">
                                          <p:stCondLst>
                                            <p:cond delay="0"/>
                                          </p:stCondLst>
                                        </p:cTn>
                                        <p:tgtEl>
                                          <p:spTgt spid="72739"/>
                                        </p:tgtEl>
                                        <p:attrNameLst>
                                          <p:attrName>style.visibility</p:attrName>
                                        </p:attrNameLst>
                                      </p:cBhvr>
                                      <p:to>
                                        <p:strVal val="visible"/>
                                      </p:to>
                                    </p:set>
                                    <p:anim calcmode="lin" valueType="num">
                                      <p:cBhvr additive="base">
                                        <p:cTn id="126" dur="500" fill="hold"/>
                                        <p:tgtEl>
                                          <p:spTgt spid="72739"/>
                                        </p:tgtEl>
                                        <p:attrNameLst>
                                          <p:attrName>ppt_x</p:attrName>
                                        </p:attrNameLst>
                                      </p:cBhvr>
                                      <p:tavLst>
                                        <p:tav tm="0">
                                          <p:val>
                                            <p:strVal val="#ppt_x"/>
                                          </p:val>
                                        </p:tav>
                                        <p:tav tm="100000">
                                          <p:val>
                                            <p:strVal val="#ppt_x"/>
                                          </p:val>
                                        </p:tav>
                                      </p:tavLst>
                                    </p:anim>
                                    <p:anim calcmode="lin" valueType="num">
                                      <p:cBhvr additive="base">
                                        <p:cTn id="127" dur="500" fill="hold"/>
                                        <p:tgtEl>
                                          <p:spTgt spid="72739"/>
                                        </p:tgtEl>
                                        <p:attrNameLst>
                                          <p:attrName>ppt_y</p:attrName>
                                        </p:attrNameLst>
                                      </p:cBhvr>
                                      <p:tavLst>
                                        <p:tav tm="0">
                                          <p:val>
                                            <p:strVal val="0-#ppt_h/2"/>
                                          </p:val>
                                        </p:tav>
                                        <p:tav tm="100000">
                                          <p:val>
                                            <p:strVal val="#ppt_y"/>
                                          </p:val>
                                        </p:tav>
                                      </p:tavLst>
                                    </p:anim>
                                  </p:childTnLst>
                                </p:cTn>
                              </p:par>
                              <p:par>
                                <p:cTn id="128" presetID="2" presetClass="entr" presetSubtype="1" fill="hold" nodeType="withEffect">
                                  <p:stCondLst>
                                    <p:cond delay="0"/>
                                  </p:stCondLst>
                                  <p:childTnLst>
                                    <p:set>
                                      <p:cBhvr>
                                        <p:cTn id="129" dur="1" fill="hold">
                                          <p:stCondLst>
                                            <p:cond delay="0"/>
                                          </p:stCondLst>
                                        </p:cTn>
                                        <p:tgtEl>
                                          <p:spTgt spid="72746"/>
                                        </p:tgtEl>
                                        <p:attrNameLst>
                                          <p:attrName>style.visibility</p:attrName>
                                        </p:attrNameLst>
                                      </p:cBhvr>
                                      <p:to>
                                        <p:strVal val="visible"/>
                                      </p:to>
                                    </p:set>
                                    <p:anim calcmode="lin" valueType="num">
                                      <p:cBhvr additive="base">
                                        <p:cTn id="130" dur="500" fill="hold"/>
                                        <p:tgtEl>
                                          <p:spTgt spid="72746"/>
                                        </p:tgtEl>
                                        <p:attrNameLst>
                                          <p:attrName>ppt_x</p:attrName>
                                        </p:attrNameLst>
                                      </p:cBhvr>
                                      <p:tavLst>
                                        <p:tav tm="0">
                                          <p:val>
                                            <p:strVal val="#ppt_x"/>
                                          </p:val>
                                        </p:tav>
                                        <p:tav tm="100000">
                                          <p:val>
                                            <p:strVal val="#ppt_x"/>
                                          </p:val>
                                        </p:tav>
                                      </p:tavLst>
                                    </p:anim>
                                    <p:anim calcmode="lin" valueType="num">
                                      <p:cBhvr additive="base">
                                        <p:cTn id="131" dur="500" fill="hold"/>
                                        <p:tgtEl>
                                          <p:spTgt spid="72746"/>
                                        </p:tgtEl>
                                        <p:attrNameLst>
                                          <p:attrName>ppt_y</p:attrName>
                                        </p:attrNameLst>
                                      </p:cBhvr>
                                      <p:tavLst>
                                        <p:tav tm="0">
                                          <p:val>
                                            <p:strVal val="0-#ppt_h/2"/>
                                          </p:val>
                                        </p:tav>
                                        <p:tav tm="100000">
                                          <p:val>
                                            <p:strVal val="#ppt_y"/>
                                          </p:val>
                                        </p:tav>
                                      </p:tavLst>
                                    </p:anim>
                                  </p:childTnLst>
                                </p:cTn>
                              </p:par>
                            </p:childTnLst>
                          </p:cTn>
                        </p:par>
                        <p:par>
                          <p:cTn id="132" fill="hold" nodeType="afterGroup">
                            <p:stCondLst>
                              <p:cond delay="5300"/>
                            </p:stCondLst>
                            <p:childTnLst>
                              <p:par>
                                <p:cTn id="133" presetID="41" presetClass="entr" presetSubtype="0" fill="hold" grpId="0" nodeType="afterEffect">
                                  <p:stCondLst>
                                    <p:cond delay="0"/>
                                  </p:stCondLst>
                                  <p:iterate type="lt">
                                    <p:tmPct val="10000"/>
                                  </p:iterate>
                                  <p:childTnLst>
                                    <p:set>
                                      <p:cBhvr>
                                        <p:cTn id="134" dur="1" fill="hold">
                                          <p:stCondLst>
                                            <p:cond delay="0"/>
                                          </p:stCondLst>
                                        </p:cTn>
                                        <p:tgtEl>
                                          <p:spTgt spid="72774"/>
                                        </p:tgtEl>
                                        <p:attrNameLst>
                                          <p:attrName>style.visibility</p:attrName>
                                        </p:attrNameLst>
                                      </p:cBhvr>
                                      <p:to>
                                        <p:strVal val="visible"/>
                                      </p:to>
                                    </p:set>
                                    <p:anim calcmode="lin" valueType="num">
                                      <p:cBhvr>
                                        <p:cTn id="135" dur="500" fill="hold"/>
                                        <p:tgtEl>
                                          <p:spTgt spid="72774"/>
                                        </p:tgtEl>
                                        <p:attrNameLst>
                                          <p:attrName>ppt_x</p:attrName>
                                        </p:attrNameLst>
                                      </p:cBhvr>
                                      <p:tavLst>
                                        <p:tav tm="0">
                                          <p:val>
                                            <p:strVal val="#ppt_x"/>
                                          </p:val>
                                        </p:tav>
                                        <p:tav tm="50000">
                                          <p:val>
                                            <p:strVal val="#ppt_x+.1"/>
                                          </p:val>
                                        </p:tav>
                                        <p:tav tm="100000">
                                          <p:val>
                                            <p:strVal val="#ppt_x"/>
                                          </p:val>
                                        </p:tav>
                                      </p:tavLst>
                                    </p:anim>
                                    <p:anim calcmode="lin" valueType="num">
                                      <p:cBhvr>
                                        <p:cTn id="136" dur="500" fill="hold"/>
                                        <p:tgtEl>
                                          <p:spTgt spid="72774"/>
                                        </p:tgtEl>
                                        <p:attrNameLst>
                                          <p:attrName>ppt_y</p:attrName>
                                        </p:attrNameLst>
                                      </p:cBhvr>
                                      <p:tavLst>
                                        <p:tav tm="0">
                                          <p:val>
                                            <p:strVal val="#ppt_y"/>
                                          </p:val>
                                        </p:tav>
                                        <p:tav tm="100000">
                                          <p:val>
                                            <p:strVal val="#ppt_y"/>
                                          </p:val>
                                        </p:tav>
                                      </p:tavLst>
                                    </p:anim>
                                    <p:anim calcmode="lin" valueType="num">
                                      <p:cBhvr>
                                        <p:cTn id="137" dur="500" fill="hold"/>
                                        <p:tgtEl>
                                          <p:spTgt spid="72774"/>
                                        </p:tgtEl>
                                        <p:attrNameLst>
                                          <p:attrName>ppt_h</p:attrName>
                                        </p:attrNameLst>
                                      </p:cBhvr>
                                      <p:tavLst>
                                        <p:tav tm="0">
                                          <p:val>
                                            <p:strVal val="#ppt_h/10"/>
                                          </p:val>
                                        </p:tav>
                                        <p:tav tm="50000">
                                          <p:val>
                                            <p:strVal val="#ppt_h+.01"/>
                                          </p:val>
                                        </p:tav>
                                        <p:tav tm="100000">
                                          <p:val>
                                            <p:strVal val="#ppt_h"/>
                                          </p:val>
                                        </p:tav>
                                      </p:tavLst>
                                    </p:anim>
                                    <p:anim calcmode="lin" valueType="num">
                                      <p:cBhvr>
                                        <p:cTn id="138" dur="500" fill="hold"/>
                                        <p:tgtEl>
                                          <p:spTgt spid="72774"/>
                                        </p:tgtEl>
                                        <p:attrNameLst>
                                          <p:attrName>ppt_w</p:attrName>
                                        </p:attrNameLst>
                                      </p:cBhvr>
                                      <p:tavLst>
                                        <p:tav tm="0">
                                          <p:val>
                                            <p:strVal val="#ppt_w/10"/>
                                          </p:val>
                                        </p:tav>
                                        <p:tav tm="50000">
                                          <p:val>
                                            <p:strVal val="#ppt_w+.01"/>
                                          </p:val>
                                        </p:tav>
                                        <p:tav tm="100000">
                                          <p:val>
                                            <p:strVal val="#ppt_w"/>
                                          </p:val>
                                        </p:tav>
                                      </p:tavLst>
                                    </p:anim>
                                    <p:animEffect transition="in" filter="fade">
                                      <p:cBhvr>
                                        <p:cTn id="139" dur="500" tmFilter="0,0; .5, 1; 1, 1"/>
                                        <p:tgtEl>
                                          <p:spTgt spid="72774"/>
                                        </p:tgtEl>
                                      </p:cBhvr>
                                    </p:animEffect>
                                  </p:childTnLst>
                                </p:cTn>
                              </p:par>
                              <p:par>
                                <p:cTn id="140" presetID="41" presetClass="entr" presetSubtype="0" fill="hold" nodeType="withEffect">
                                  <p:stCondLst>
                                    <p:cond delay="0"/>
                                  </p:stCondLst>
                                  <p:iterate type="lt">
                                    <p:tmPct val="10000"/>
                                  </p:iterate>
                                  <p:childTnLst>
                                    <p:set>
                                      <p:cBhvr>
                                        <p:cTn id="141" dur="1" fill="hold">
                                          <p:stCondLst>
                                            <p:cond delay="0"/>
                                          </p:stCondLst>
                                        </p:cTn>
                                        <p:tgtEl>
                                          <p:spTgt spid="72775"/>
                                        </p:tgtEl>
                                        <p:attrNameLst>
                                          <p:attrName>style.visibility</p:attrName>
                                        </p:attrNameLst>
                                      </p:cBhvr>
                                      <p:to>
                                        <p:strVal val="visible"/>
                                      </p:to>
                                    </p:set>
                                    <p:anim calcmode="lin" valueType="num">
                                      <p:cBhvr>
                                        <p:cTn id="142" dur="500" fill="hold"/>
                                        <p:tgtEl>
                                          <p:spTgt spid="72775"/>
                                        </p:tgtEl>
                                        <p:attrNameLst>
                                          <p:attrName>ppt_x</p:attrName>
                                        </p:attrNameLst>
                                      </p:cBhvr>
                                      <p:tavLst>
                                        <p:tav tm="0">
                                          <p:val>
                                            <p:strVal val="#ppt_x"/>
                                          </p:val>
                                        </p:tav>
                                        <p:tav tm="50000">
                                          <p:val>
                                            <p:strVal val="#ppt_x+.1"/>
                                          </p:val>
                                        </p:tav>
                                        <p:tav tm="100000">
                                          <p:val>
                                            <p:strVal val="#ppt_x"/>
                                          </p:val>
                                        </p:tav>
                                      </p:tavLst>
                                    </p:anim>
                                    <p:anim calcmode="lin" valueType="num">
                                      <p:cBhvr>
                                        <p:cTn id="143" dur="500" fill="hold"/>
                                        <p:tgtEl>
                                          <p:spTgt spid="72775"/>
                                        </p:tgtEl>
                                        <p:attrNameLst>
                                          <p:attrName>ppt_y</p:attrName>
                                        </p:attrNameLst>
                                      </p:cBhvr>
                                      <p:tavLst>
                                        <p:tav tm="0">
                                          <p:val>
                                            <p:strVal val="#ppt_y"/>
                                          </p:val>
                                        </p:tav>
                                        <p:tav tm="100000">
                                          <p:val>
                                            <p:strVal val="#ppt_y"/>
                                          </p:val>
                                        </p:tav>
                                      </p:tavLst>
                                    </p:anim>
                                    <p:anim calcmode="lin" valueType="num">
                                      <p:cBhvr>
                                        <p:cTn id="144" dur="500" fill="hold"/>
                                        <p:tgtEl>
                                          <p:spTgt spid="72775"/>
                                        </p:tgtEl>
                                        <p:attrNameLst>
                                          <p:attrName>ppt_h</p:attrName>
                                        </p:attrNameLst>
                                      </p:cBhvr>
                                      <p:tavLst>
                                        <p:tav tm="0">
                                          <p:val>
                                            <p:strVal val="#ppt_h/10"/>
                                          </p:val>
                                        </p:tav>
                                        <p:tav tm="50000">
                                          <p:val>
                                            <p:strVal val="#ppt_h+.01"/>
                                          </p:val>
                                        </p:tav>
                                        <p:tav tm="100000">
                                          <p:val>
                                            <p:strVal val="#ppt_h"/>
                                          </p:val>
                                        </p:tav>
                                      </p:tavLst>
                                    </p:anim>
                                    <p:anim calcmode="lin" valueType="num">
                                      <p:cBhvr>
                                        <p:cTn id="145" dur="500" fill="hold"/>
                                        <p:tgtEl>
                                          <p:spTgt spid="72775"/>
                                        </p:tgtEl>
                                        <p:attrNameLst>
                                          <p:attrName>ppt_w</p:attrName>
                                        </p:attrNameLst>
                                      </p:cBhvr>
                                      <p:tavLst>
                                        <p:tav tm="0">
                                          <p:val>
                                            <p:strVal val="#ppt_w/10"/>
                                          </p:val>
                                        </p:tav>
                                        <p:tav tm="50000">
                                          <p:val>
                                            <p:strVal val="#ppt_w+.01"/>
                                          </p:val>
                                        </p:tav>
                                        <p:tav tm="100000">
                                          <p:val>
                                            <p:strVal val="#ppt_w"/>
                                          </p:val>
                                        </p:tav>
                                      </p:tavLst>
                                    </p:anim>
                                    <p:animEffect transition="in" filter="fade">
                                      <p:cBhvr>
                                        <p:cTn id="146" dur="500" tmFilter="0,0; .5, 1; 1, 1"/>
                                        <p:tgtEl>
                                          <p:spTgt spid="72775"/>
                                        </p:tgtEl>
                                      </p:cBhvr>
                                    </p:animEffect>
                                  </p:childTnLst>
                                </p:cTn>
                              </p:par>
                              <p:par>
                                <p:cTn id="147" presetID="41" presetClass="entr" presetSubtype="0" fill="hold" nodeType="withEffect">
                                  <p:stCondLst>
                                    <p:cond delay="0"/>
                                  </p:stCondLst>
                                  <p:iterate type="lt">
                                    <p:tmPct val="10000"/>
                                  </p:iterate>
                                  <p:childTnLst>
                                    <p:set>
                                      <p:cBhvr>
                                        <p:cTn id="148" dur="1" fill="hold">
                                          <p:stCondLst>
                                            <p:cond delay="0"/>
                                          </p:stCondLst>
                                        </p:cTn>
                                        <p:tgtEl>
                                          <p:spTgt spid="72776"/>
                                        </p:tgtEl>
                                        <p:attrNameLst>
                                          <p:attrName>style.visibility</p:attrName>
                                        </p:attrNameLst>
                                      </p:cBhvr>
                                      <p:to>
                                        <p:strVal val="visible"/>
                                      </p:to>
                                    </p:set>
                                    <p:anim calcmode="lin" valueType="num">
                                      <p:cBhvr>
                                        <p:cTn id="149" dur="500" fill="hold"/>
                                        <p:tgtEl>
                                          <p:spTgt spid="72776"/>
                                        </p:tgtEl>
                                        <p:attrNameLst>
                                          <p:attrName>ppt_x</p:attrName>
                                        </p:attrNameLst>
                                      </p:cBhvr>
                                      <p:tavLst>
                                        <p:tav tm="0">
                                          <p:val>
                                            <p:strVal val="#ppt_x"/>
                                          </p:val>
                                        </p:tav>
                                        <p:tav tm="50000">
                                          <p:val>
                                            <p:strVal val="#ppt_x+.1"/>
                                          </p:val>
                                        </p:tav>
                                        <p:tav tm="100000">
                                          <p:val>
                                            <p:strVal val="#ppt_x"/>
                                          </p:val>
                                        </p:tav>
                                      </p:tavLst>
                                    </p:anim>
                                    <p:anim calcmode="lin" valueType="num">
                                      <p:cBhvr>
                                        <p:cTn id="150" dur="500" fill="hold"/>
                                        <p:tgtEl>
                                          <p:spTgt spid="72776"/>
                                        </p:tgtEl>
                                        <p:attrNameLst>
                                          <p:attrName>ppt_y</p:attrName>
                                        </p:attrNameLst>
                                      </p:cBhvr>
                                      <p:tavLst>
                                        <p:tav tm="0">
                                          <p:val>
                                            <p:strVal val="#ppt_y"/>
                                          </p:val>
                                        </p:tav>
                                        <p:tav tm="100000">
                                          <p:val>
                                            <p:strVal val="#ppt_y"/>
                                          </p:val>
                                        </p:tav>
                                      </p:tavLst>
                                    </p:anim>
                                    <p:anim calcmode="lin" valueType="num">
                                      <p:cBhvr>
                                        <p:cTn id="151" dur="500" fill="hold"/>
                                        <p:tgtEl>
                                          <p:spTgt spid="72776"/>
                                        </p:tgtEl>
                                        <p:attrNameLst>
                                          <p:attrName>ppt_h</p:attrName>
                                        </p:attrNameLst>
                                      </p:cBhvr>
                                      <p:tavLst>
                                        <p:tav tm="0">
                                          <p:val>
                                            <p:strVal val="#ppt_h/10"/>
                                          </p:val>
                                        </p:tav>
                                        <p:tav tm="50000">
                                          <p:val>
                                            <p:strVal val="#ppt_h+.01"/>
                                          </p:val>
                                        </p:tav>
                                        <p:tav tm="100000">
                                          <p:val>
                                            <p:strVal val="#ppt_h"/>
                                          </p:val>
                                        </p:tav>
                                      </p:tavLst>
                                    </p:anim>
                                    <p:anim calcmode="lin" valueType="num">
                                      <p:cBhvr>
                                        <p:cTn id="152" dur="500" fill="hold"/>
                                        <p:tgtEl>
                                          <p:spTgt spid="72776"/>
                                        </p:tgtEl>
                                        <p:attrNameLst>
                                          <p:attrName>ppt_w</p:attrName>
                                        </p:attrNameLst>
                                      </p:cBhvr>
                                      <p:tavLst>
                                        <p:tav tm="0">
                                          <p:val>
                                            <p:strVal val="#ppt_w/10"/>
                                          </p:val>
                                        </p:tav>
                                        <p:tav tm="50000">
                                          <p:val>
                                            <p:strVal val="#ppt_w+.01"/>
                                          </p:val>
                                        </p:tav>
                                        <p:tav tm="100000">
                                          <p:val>
                                            <p:strVal val="#ppt_w"/>
                                          </p:val>
                                        </p:tav>
                                      </p:tavLst>
                                    </p:anim>
                                    <p:animEffect transition="in" filter="fade">
                                      <p:cBhvr>
                                        <p:cTn id="153" dur="500" tmFilter="0,0; .5, 1; 1, 1"/>
                                        <p:tgtEl>
                                          <p:spTgt spid="72776"/>
                                        </p:tgtEl>
                                      </p:cBhvr>
                                    </p:animEffect>
                                  </p:childTnLst>
                                </p:cTn>
                              </p:par>
                              <p:par>
                                <p:cTn id="154" presetID="41" presetClass="entr" presetSubtype="0" fill="hold" nodeType="withEffect">
                                  <p:stCondLst>
                                    <p:cond delay="0"/>
                                  </p:stCondLst>
                                  <p:iterate type="lt">
                                    <p:tmPct val="10000"/>
                                  </p:iterate>
                                  <p:childTnLst>
                                    <p:set>
                                      <p:cBhvr>
                                        <p:cTn id="155" dur="1" fill="hold">
                                          <p:stCondLst>
                                            <p:cond delay="0"/>
                                          </p:stCondLst>
                                        </p:cTn>
                                        <p:tgtEl>
                                          <p:spTgt spid="72777"/>
                                        </p:tgtEl>
                                        <p:attrNameLst>
                                          <p:attrName>style.visibility</p:attrName>
                                        </p:attrNameLst>
                                      </p:cBhvr>
                                      <p:to>
                                        <p:strVal val="visible"/>
                                      </p:to>
                                    </p:set>
                                    <p:anim calcmode="lin" valueType="num">
                                      <p:cBhvr>
                                        <p:cTn id="156" dur="500" fill="hold"/>
                                        <p:tgtEl>
                                          <p:spTgt spid="72777"/>
                                        </p:tgtEl>
                                        <p:attrNameLst>
                                          <p:attrName>ppt_x</p:attrName>
                                        </p:attrNameLst>
                                      </p:cBhvr>
                                      <p:tavLst>
                                        <p:tav tm="0">
                                          <p:val>
                                            <p:strVal val="#ppt_x"/>
                                          </p:val>
                                        </p:tav>
                                        <p:tav tm="50000">
                                          <p:val>
                                            <p:strVal val="#ppt_x+.1"/>
                                          </p:val>
                                        </p:tav>
                                        <p:tav tm="100000">
                                          <p:val>
                                            <p:strVal val="#ppt_x"/>
                                          </p:val>
                                        </p:tav>
                                      </p:tavLst>
                                    </p:anim>
                                    <p:anim calcmode="lin" valueType="num">
                                      <p:cBhvr>
                                        <p:cTn id="157" dur="500" fill="hold"/>
                                        <p:tgtEl>
                                          <p:spTgt spid="72777"/>
                                        </p:tgtEl>
                                        <p:attrNameLst>
                                          <p:attrName>ppt_y</p:attrName>
                                        </p:attrNameLst>
                                      </p:cBhvr>
                                      <p:tavLst>
                                        <p:tav tm="0">
                                          <p:val>
                                            <p:strVal val="#ppt_y"/>
                                          </p:val>
                                        </p:tav>
                                        <p:tav tm="100000">
                                          <p:val>
                                            <p:strVal val="#ppt_y"/>
                                          </p:val>
                                        </p:tav>
                                      </p:tavLst>
                                    </p:anim>
                                    <p:anim calcmode="lin" valueType="num">
                                      <p:cBhvr>
                                        <p:cTn id="158" dur="500" fill="hold"/>
                                        <p:tgtEl>
                                          <p:spTgt spid="72777"/>
                                        </p:tgtEl>
                                        <p:attrNameLst>
                                          <p:attrName>ppt_h</p:attrName>
                                        </p:attrNameLst>
                                      </p:cBhvr>
                                      <p:tavLst>
                                        <p:tav tm="0">
                                          <p:val>
                                            <p:strVal val="#ppt_h/10"/>
                                          </p:val>
                                        </p:tav>
                                        <p:tav tm="50000">
                                          <p:val>
                                            <p:strVal val="#ppt_h+.01"/>
                                          </p:val>
                                        </p:tav>
                                        <p:tav tm="100000">
                                          <p:val>
                                            <p:strVal val="#ppt_h"/>
                                          </p:val>
                                        </p:tav>
                                      </p:tavLst>
                                    </p:anim>
                                    <p:anim calcmode="lin" valueType="num">
                                      <p:cBhvr>
                                        <p:cTn id="159" dur="500" fill="hold"/>
                                        <p:tgtEl>
                                          <p:spTgt spid="72777"/>
                                        </p:tgtEl>
                                        <p:attrNameLst>
                                          <p:attrName>ppt_w</p:attrName>
                                        </p:attrNameLst>
                                      </p:cBhvr>
                                      <p:tavLst>
                                        <p:tav tm="0">
                                          <p:val>
                                            <p:strVal val="#ppt_w/10"/>
                                          </p:val>
                                        </p:tav>
                                        <p:tav tm="50000">
                                          <p:val>
                                            <p:strVal val="#ppt_w+.01"/>
                                          </p:val>
                                        </p:tav>
                                        <p:tav tm="100000">
                                          <p:val>
                                            <p:strVal val="#ppt_w"/>
                                          </p:val>
                                        </p:tav>
                                      </p:tavLst>
                                    </p:anim>
                                    <p:animEffect transition="in" filter="fade">
                                      <p:cBhvr>
                                        <p:cTn id="160" dur="500" tmFilter="0,0; .5, 1; 1, 1"/>
                                        <p:tgtEl>
                                          <p:spTgt spid="72777"/>
                                        </p:tgtEl>
                                      </p:cBhvr>
                                    </p:animEffect>
                                  </p:childTnLst>
                                </p:cTn>
                              </p:par>
                              <p:par>
                                <p:cTn id="161" presetID="41" presetClass="entr" presetSubtype="0" fill="hold" nodeType="withEffect">
                                  <p:stCondLst>
                                    <p:cond delay="0"/>
                                  </p:stCondLst>
                                  <p:iterate type="lt">
                                    <p:tmPct val="10000"/>
                                  </p:iterate>
                                  <p:childTnLst>
                                    <p:set>
                                      <p:cBhvr>
                                        <p:cTn id="162" dur="1" fill="hold">
                                          <p:stCondLst>
                                            <p:cond delay="0"/>
                                          </p:stCondLst>
                                        </p:cTn>
                                        <p:tgtEl>
                                          <p:spTgt spid="72778"/>
                                        </p:tgtEl>
                                        <p:attrNameLst>
                                          <p:attrName>style.visibility</p:attrName>
                                        </p:attrNameLst>
                                      </p:cBhvr>
                                      <p:to>
                                        <p:strVal val="visible"/>
                                      </p:to>
                                    </p:set>
                                    <p:anim calcmode="lin" valueType="num">
                                      <p:cBhvr>
                                        <p:cTn id="163" dur="500" fill="hold"/>
                                        <p:tgtEl>
                                          <p:spTgt spid="72778"/>
                                        </p:tgtEl>
                                        <p:attrNameLst>
                                          <p:attrName>ppt_x</p:attrName>
                                        </p:attrNameLst>
                                      </p:cBhvr>
                                      <p:tavLst>
                                        <p:tav tm="0">
                                          <p:val>
                                            <p:strVal val="#ppt_x"/>
                                          </p:val>
                                        </p:tav>
                                        <p:tav tm="50000">
                                          <p:val>
                                            <p:strVal val="#ppt_x+.1"/>
                                          </p:val>
                                        </p:tav>
                                        <p:tav tm="100000">
                                          <p:val>
                                            <p:strVal val="#ppt_x"/>
                                          </p:val>
                                        </p:tav>
                                      </p:tavLst>
                                    </p:anim>
                                    <p:anim calcmode="lin" valueType="num">
                                      <p:cBhvr>
                                        <p:cTn id="164" dur="500" fill="hold"/>
                                        <p:tgtEl>
                                          <p:spTgt spid="72778"/>
                                        </p:tgtEl>
                                        <p:attrNameLst>
                                          <p:attrName>ppt_y</p:attrName>
                                        </p:attrNameLst>
                                      </p:cBhvr>
                                      <p:tavLst>
                                        <p:tav tm="0">
                                          <p:val>
                                            <p:strVal val="#ppt_y"/>
                                          </p:val>
                                        </p:tav>
                                        <p:tav tm="100000">
                                          <p:val>
                                            <p:strVal val="#ppt_y"/>
                                          </p:val>
                                        </p:tav>
                                      </p:tavLst>
                                    </p:anim>
                                    <p:anim calcmode="lin" valueType="num">
                                      <p:cBhvr>
                                        <p:cTn id="165" dur="500" fill="hold"/>
                                        <p:tgtEl>
                                          <p:spTgt spid="72778"/>
                                        </p:tgtEl>
                                        <p:attrNameLst>
                                          <p:attrName>ppt_h</p:attrName>
                                        </p:attrNameLst>
                                      </p:cBhvr>
                                      <p:tavLst>
                                        <p:tav tm="0">
                                          <p:val>
                                            <p:strVal val="#ppt_h/10"/>
                                          </p:val>
                                        </p:tav>
                                        <p:tav tm="50000">
                                          <p:val>
                                            <p:strVal val="#ppt_h+.01"/>
                                          </p:val>
                                        </p:tav>
                                        <p:tav tm="100000">
                                          <p:val>
                                            <p:strVal val="#ppt_h"/>
                                          </p:val>
                                        </p:tav>
                                      </p:tavLst>
                                    </p:anim>
                                    <p:anim calcmode="lin" valueType="num">
                                      <p:cBhvr>
                                        <p:cTn id="166" dur="500" fill="hold"/>
                                        <p:tgtEl>
                                          <p:spTgt spid="72778"/>
                                        </p:tgtEl>
                                        <p:attrNameLst>
                                          <p:attrName>ppt_w</p:attrName>
                                        </p:attrNameLst>
                                      </p:cBhvr>
                                      <p:tavLst>
                                        <p:tav tm="0">
                                          <p:val>
                                            <p:strVal val="#ppt_w/10"/>
                                          </p:val>
                                        </p:tav>
                                        <p:tav tm="50000">
                                          <p:val>
                                            <p:strVal val="#ppt_w+.01"/>
                                          </p:val>
                                        </p:tav>
                                        <p:tav tm="100000">
                                          <p:val>
                                            <p:strVal val="#ppt_w"/>
                                          </p:val>
                                        </p:tav>
                                      </p:tavLst>
                                    </p:anim>
                                    <p:animEffect transition="in" filter="fade">
                                      <p:cBhvr>
                                        <p:cTn id="167" dur="500" tmFilter="0,0; .5, 1; 1, 1"/>
                                        <p:tgtEl>
                                          <p:spTgt spid="72778"/>
                                        </p:tgtEl>
                                      </p:cBhvr>
                                    </p:animEffect>
                                  </p:childTnLst>
                                </p:cTn>
                              </p:par>
                              <p:par>
                                <p:cTn id="168" presetID="41" presetClass="entr" presetSubtype="0" fill="hold" nodeType="withEffect">
                                  <p:stCondLst>
                                    <p:cond delay="0"/>
                                  </p:stCondLst>
                                  <p:iterate type="lt">
                                    <p:tmPct val="10000"/>
                                  </p:iterate>
                                  <p:childTnLst>
                                    <p:set>
                                      <p:cBhvr>
                                        <p:cTn id="169" dur="1" fill="hold">
                                          <p:stCondLst>
                                            <p:cond delay="0"/>
                                          </p:stCondLst>
                                        </p:cTn>
                                        <p:tgtEl>
                                          <p:spTgt spid="72779"/>
                                        </p:tgtEl>
                                        <p:attrNameLst>
                                          <p:attrName>style.visibility</p:attrName>
                                        </p:attrNameLst>
                                      </p:cBhvr>
                                      <p:to>
                                        <p:strVal val="visible"/>
                                      </p:to>
                                    </p:set>
                                    <p:anim calcmode="lin" valueType="num">
                                      <p:cBhvr>
                                        <p:cTn id="170" dur="500" fill="hold"/>
                                        <p:tgtEl>
                                          <p:spTgt spid="72779"/>
                                        </p:tgtEl>
                                        <p:attrNameLst>
                                          <p:attrName>ppt_x</p:attrName>
                                        </p:attrNameLst>
                                      </p:cBhvr>
                                      <p:tavLst>
                                        <p:tav tm="0">
                                          <p:val>
                                            <p:strVal val="#ppt_x"/>
                                          </p:val>
                                        </p:tav>
                                        <p:tav tm="50000">
                                          <p:val>
                                            <p:strVal val="#ppt_x+.1"/>
                                          </p:val>
                                        </p:tav>
                                        <p:tav tm="100000">
                                          <p:val>
                                            <p:strVal val="#ppt_x"/>
                                          </p:val>
                                        </p:tav>
                                      </p:tavLst>
                                    </p:anim>
                                    <p:anim calcmode="lin" valueType="num">
                                      <p:cBhvr>
                                        <p:cTn id="171" dur="500" fill="hold"/>
                                        <p:tgtEl>
                                          <p:spTgt spid="72779"/>
                                        </p:tgtEl>
                                        <p:attrNameLst>
                                          <p:attrName>ppt_y</p:attrName>
                                        </p:attrNameLst>
                                      </p:cBhvr>
                                      <p:tavLst>
                                        <p:tav tm="0">
                                          <p:val>
                                            <p:strVal val="#ppt_y"/>
                                          </p:val>
                                        </p:tav>
                                        <p:tav tm="100000">
                                          <p:val>
                                            <p:strVal val="#ppt_y"/>
                                          </p:val>
                                        </p:tav>
                                      </p:tavLst>
                                    </p:anim>
                                    <p:anim calcmode="lin" valueType="num">
                                      <p:cBhvr>
                                        <p:cTn id="172" dur="500" fill="hold"/>
                                        <p:tgtEl>
                                          <p:spTgt spid="72779"/>
                                        </p:tgtEl>
                                        <p:attrNameLst>
                                          <p:attrName>ppt_h</p:attrName>
                                        </p:attrNameLst>
                                      </p:cBhvr>
                                      <p:tavLst>
                                        <p:tav tm="0">
                                          <p:val>
                                            <p:strVal val="#ppt_h/10"/>
                                          </p:val>
                                        </p:tav>
                                        <p:tav tm="50000">
                                          <p:val>
                                            <p:strVal val="#ppt_h+.01"/>
                                          </p:val>
                                        </p:tav>
                                        <p:tav tm="100000">
                                          <p:val>
                                            <p:strVal val="#ppt_h"/>
                                          </p:val>
                                        </p:tav>
                                      </p:tavLst>
                                    </p:anim>
                                    <p:anim calcmode="lin" valueType="num">
                                      <p:cBhvr>
                                        <p:cTn id="173" dur="500" fill="hold"/>
                                        <p:tgtEl>
                                          <p:spTgt spid="72779"/>
                                        </p:tgtEl>
                                        <p:attrNameLst>
                                          <p:attrName>ppt_w</p:attrName>
                                        </p:attrNameLst>
                                      </p:cBhvr>
                                      <p:tavLst>
                                        <p:tav tm="0">
                                          <p:val>
                                            <p:strVal val="#ppt_w/10"/>
                                          </p:val>
                                        </p:tav>
                                        <p:tav tm="50000">
                                          <p:val>
                                            <p:strVal val="#ppt_w+.01"/>
                                          </p:val>
                                        </p:tav>
                                        <p:tav tm="100000">
                                          <p:val>
                                            <p:strVal val="#ppt_w"/>
                                          </p:val>
                                        </p:tav>
                                      </p:tavLst>
                                    </p:anim>
                                    <p:animEffect transition="in" filter="fade">
                                      <p:cBhvr>
                                        <p:cTn id="174" dur="500" tmFilter="0,0; .5, 1; 1, 1"/>
                                        <p:tgtEl>
                                          <p:spTgt spid="72779"/>
                                        </p:tgtEl>
                                      </p:cBhvr>
                                    </p:animEffect>
                                  </p:childTnLst>
                                </p:cTn>
                              </p:par>
                            </p:childTnLst>
                          </p:cTn>
                        </p:par>
                        <p:par>
                          <p:cTn id="175" fill="hold">
                            <p:stCondLst>
                              <p:cond delay="6650"/>
                            </p:stCondLst>
                            <p:childTnLst>
                              <p:par>
                                <p:cTn id="176" presetID="42" presetClass="entr" presetSubtype="0" fill="hold" grpId="0" nodeType="afterEffect">
                                  <p:stCondLst>
                                    <p:cond delay="0"/>
                                  </p:stCondLst>
                                  <p:childTnLst>
                                    <p:set>
                                      <p:cBhvr>
                                        <p:cTn id="177" dur="1" fill="hold">
                                          <p:stCondLst>
                                            <p:cond delay="0"/>
                                          </p:stCondLst>
                                        </p:cTn>
                                        <p:tgtEl>
                                          <p:spTgt spid="45"/>
                                        </p:tgtEl>
                                        <p:attrNameLst>
                                          <p:attrName>style.visibility</p:attrName>
                                        </p:attrNameLst>
                                      </p:cBhvr>
                                      <p:to>
                                        <p:strVal val="visible"/>
                                      </p:to>
                                    </p:set>
                                    <p:animEffect transition="in" filter="fade">
                                      <p:cBhvr>
                                        <p:cTn id="178" dur="1000"/>
                                        <p:tgtEl>
                                          <p:spTgt spid="45"/>
                                        </p:tgtEl>
                                      </p:cBhvr>
                                    </p:animEffect>
                                    <p:anim calcmode="lin" valueType="num">
                                      <p:cBhvr>
                                        <p:cTn id="179" dur="1000" fill="hold"/>
                                        <p:tgtEl>
                                          <p:spTgt spid="45"/>
                                        </p:tgtEl>
                                        <p:attrNameLst>
                                          <p:attrName>ppt_x</p:attrName>
                                        </p:attrNameLst>
                                      </p:cBhvr>
                                      <p:tavLst>
                                        <p:tav tm="0">
                                          <p:val>
                                            <p:strVal val="#ppt_x"/>
                                          </p:val>
                                        </p:tav>
                                        <p:tav tm="100000">
                                          <p:val>
                                            <p:strVal val="#ppt_x"/>
                                          </p:val>
                                        </p:tav>
                                      </p:tavLst>
                                    </p:anim>
                                    <p:anim calcmode="lin" valueType="num">
                                      <p:cBhvr>
                                        <p:cTn id="18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56" grpId="0"/>
      <p:bldP spid="72757" grpId="0" animBg="1"/>
      <p:bldP spid="72758" grpId="0"/>
      <p:bldP spid="72759" grpId="0"/>
      <p:bldP spid="72762" grpId="0" animBg="1"/>
      <p:bldP spid="72763" grpId="0" animBg="1"/>
      <p:bldP spid="72764" grpId="0" animBg="1"/>
      <p:bldP spid="72765" grpId="0" animBg="1"/>
      <p:bldP spid="72766" grpId="0" animBg="1"/>
      <p:bldP spid="72767" grpId="0" animBg="1"/>
      <p:bldP spid="72768" grpId="0" animBg="1"/>
      <p:bldP spid="72769" grpId="0" animBg="1"/>
      <p:bldP spid="72770" grpId="0" animBg="1"/>
      <p:bldP spid="72771" grpId="0" animBg="1"/>
      <p:bldP spid="72772" grpId="0" animBg="1"/>
      <p:bldP spid="72773" grpId="0" animBg="1"/>
      <p:bldP spid="72774" grpId="0"/>
      <p:bldP spid="72780" grpId="0"/>
      <p:bldP spid="72781"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53"/>
          <p:cNvSpPr>
            <a:spLocks noChangeArrowheads="1"/>
          </p:cNvSpPr>
          <p:nvPr/>
        </p:nvSpPr>
        <p:spPr bwMode="auto">
          <a:xfrm>
            <a:off x="2946741" y="4217575"/>
            <a:ext cx="878044" cy="87574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Oval 53"/>
          <p:cNvSpPr>
            <a:spLocks noChangeArrowheads="1"/>
          </p:cNvSpPr>
          <p:nvPr/>
        </p:nvSpPr>
        <p:spPr bwMode="auto">
          <a:xfrm>
            <a:off x="4099266" y="3577813"/>
            <a:ext cx="878044" cy="87574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Oval 53"/>
          <p:cNvSpPr>
            <a:spLocks noChangeArrowheads="1"/>
          </p:cNvSpPr>
          <p:nvPr/>
        </p:nvSpPr>
        <p:spPr bwMode="auto">
          <a:xfrm>
            <a:off x="5178766" y="2939638"/>
            <a:ext cx="878044" cy="87574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Oval 53"/>
          <p:cNvSpPr>
            <a:spLocks noChangeArrowheads="1"/>
          </p:cNvSpPr>
          <p:nvPr/>
        </p:nvSpPr>
        <p:spPr bwMode="auto">
          <a:xfrm>
            <a:off x="6402728" y="2301463"/>
            <a:ext cx="878044" cy="87574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Oval 53"/>
          <p:cNvSpPr>
            <a:spLocks noChangeArrowheads="1"/>
          </p:cNvSpPr>
          <p:nvPr/>
        </p:nvSpPr>
        <p:spPr bwMode="auto">
          <a:xfrm>
            <a:off x="7555253" y="1663288"/>
            <a:ext cx="878044" cy="87574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8083" name="Freeform 504"/>
          <p:cNvSpPr>
            <a:spLocks/>
          </p:cNvSpPr>
          <p:nvPr/>
        </p:nvSpPr>
        <p:spPr bwMode="auto">
          <a:xfrm>
            <a:off x="2760663" y="5192713"/>
            <a:ext cx="1152525" cy="647700"/>
          </a:xfrm>
          <a:custGeom>
            <a:avLst/>
            <a:gdLst>
              <a:gd name="T0" fmla="*/ 0 w 726"/>
              <a:gd name="T1" fmla="*/ 408 h 408"/>
              <a:gd name="T2" fmla="*/ 0 w 726"/>
              <a:gd name="T3" fmla="*/ 0 h 408"/>
              <a:gd name="T4" fmla="*/ 726 w 726"/>
              <a:gd name="T5" fmla="*/ 0 h 408"/>
              <a:gd name="T6" fmla="*/ 0 60000 65536"/>
              <a:gd name="T7" fmla="*/ 0 60000 65536"/>
              <a:gd name="T8" fmla="*/ 0 60000 65536"/>
              <a:gd name="T9" fmla="*/ 0 w 726"/>
              <a:gd name="T10" fmla="*/ 0 h 408"/>
              <a:gd name="T11" fmla="*/ 726 w 726"/>
              <a:gd name="T12" fmla="*/ 408 h 408"/>
            </a:gdLst>
            <a:ahLst/>
            <a:cxnLst>
              <a:cxn ang="T6">
                <a:pos x="T0" y="T1"/>
              </a:cxn>
              <a:cxn ang="T7">
                <a:pos x="T2" y="T3"/>
              </a:cxn>
              <a:cxn ang="T8">
                <a:pos x="T4" y="T5"/>
              </a:cxn>
            </a:cxnLst>
            <a:rect l="T9" t="T10" r="T11" b="T12"/>
            <a:pathLst>
              <a:path w="726" h="408">
                <a:moveTo>
                  <a:pt x="0" y="408"/>
                </a:moveTo>
                <a:lnTo>
                  <a:pt x="0" y="0"/>
                </a:lnTo>
                <a:lnTo>
                  <a:pt x="726" y="0"/>
                </a:lnTo>
              </a:path>
            </a:pathLst>
          </a:cu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88084" name="Freeform 505"/>
          <p:cNvSpPr>
            <a:spLocks/>
          </p:cNvSpPr>
          <p:nvPr/>
        </p:nvSpPr>
        <p:spPr bwMode="auto">
          <a:xfrm>
            <a:off x="3913188" y="4525963"/>
            <a:ext cx="1152525" cy="647700"/>
          </a:xfrm>
          <a:custGeom>
            <a:avLst/>
            <a:gdLst>
              <a:gd name="T0" fmla="*/ 0 w 726"/>
              <a:gd name="T1" fmla="*/ 408 h 408"/>
              <a:gd name="T2" fmla="*/ 0 w 726"/>
              <a:gd name="T3" fmla="*/ 0 h 408"/>
              <a:gd name="T4" fmla="*/ 726 w 726"/>
              <a:gd name="T5" fmla="*/ 0 h 408"/>
              <a:gd name="T6" fmla="*/ 0 60000 65536"/>
              <a:gd name="T7" fmla="*/ 0 60000 65536"/>
              <a:gd name="T8" fmla="*/ 0 60000 65536"/>
              <a:gd name="T9" fmla="*/ 0 w 726"/>
              <a:gd name="T10" fmla="*/ 0 h 408"/>
              <a:gd name="T11" fmla="*/ 726 w 726"/>
              <a:gd name="T12" fmla="*/ 408 h 408"/>
            </a:gdLst>
            <a:ahLst/>
            <a:cxnLst>
              <a:cxn ang="T6">
                <a:pos x="T0" y="T1"/>
              </a:cxn>
              <a:cxn ang="T7">
                <a:pos x="T2" y="T3"/>
              </a:cxn>
              <a:cxn ang="T8">
                <a:pos x="T4" y="T5"/>
              </a:cxn>
            </a:cxnLst>
            <a:rect l="T9" t="T10" r="T11" b="T12"/>
            <a:pathLst>
              <a:path w="726" h="408">
                <a:moveTo>
                  <a:pt x="0" y="408"/>
                </a:moveTo>
                <a:lnTo>
                  <a:pt x="0" y="0"/>
                </a:lnTo>
                <a:lnTo>
                  <a:pt x="726" y="0"/>
                </a:lnTo>
              </a:path>
            </a:pathLst>
          </a:cu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88085" name="Freeform 506"/>
          <p:cNvSpPr>
            <a:spLocks/>
          </p:cNvSpPr>
          <p:nvPr/>
        </p:nvSpPr>
        <p:spPr bwMode="auto">
          <a:xfrm>
            <a:off x="5064125" y="3875088"/>
            <a:ext cx="1152525" cy="647700"/>
          </a:xfrm>
          <a:custGeom>
            <a:avLst/>
            <a:gdLst>
              <a:gd name="T0" fmla="*/ 0 w 726"/>
              <a:gd name="T1" fmla="*/ 408 h 408"/>
              <a:gd name="T2" fmla="*/ 0 w 726"/>
              <a:gd name="T3" fmla="*/ 0 h 408"/>
              <a:gd name="T4" fmla="*/ 726 w 726"/>
              <a:gd name="T5" fmla="*/ 0 h 408"/>
              <a:gd name="T6" fmla="*/ 0 60000 65536"/>
              <a:gd name="T7" fmla="*/ 0 60000 65536"/>
              <a:gd name="T8" fmla="*/ 0 60000 65536"/>
              <a:gd name="T9" fmla="*/ 0 w 726"/>
              <a:gd name="T10" fmla="*/ 0 h 408"/>
              <a:gd name="T11" fmla="*/ 726 w 726"/>
              <a:gd name="T12" fmla="*/ 408 h 408"/>
            </a:gdLst>
            <a:ahLst/>
            <a:cxnLst>
              <a:cxn ang="T6">
                <a:pos x="T0" y="T1"/>
              </a:cxn>
              <a:cxn ang="T7">
                <a:pos x="T2" y="T3"/>
              </a:cxn>
              <a:cxn ang="T8">
                <a:pos x="T4" y="T5"/>
              </a:cxn>
            </a:cxnLst>
            <a:rect l="T9" t="T10" r="T11" b="T12"/>
            <a:pathLst>
              <a:path w="726" h="408">
                <a:moveTo>
                  <a:pt x="0" y="408"/>
                </a:moveTo>
                <a:lnTo>
                  <a:pt x="0" y="0"/>
                </a:lnTo>
                <a:lnTo>
                  <a:pt x="726" y="0"/>
                </a:lnTo>
              </a:path>
            </a:pathLst>
          </a:cu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88086" name="Freeform 507"/>
          <p:cNvSpPr>
            <a:spLocks/>
          </p:cNvSpPr>
          <p:nvPr/>
        </p:nvSpPr>
        <p:spPr bwMode="auto">
          <a:xfrm>
            <a:off x="6216650" y="3225800"/>
            <a:ext cx="1152525" cy="647700"/>
          </a:xfrm>
          <a:custGeom>
            <a:avLst/>
            <a:gdLst>
              <a:gd name="T0" fmla="*/ 0 w 726"/>
              <a:gd name="T1" fmla="*/ 408 h 408"/>
              <a:gd name="T2" fmla="*/ 0 w 726"/>
              <a:gd name="T3" fmla="*/ 0 h 408"/>
              <a:gd name="T4" fmla="*/ 726 w 726"/>
              <a:gd name="T5" fmla="*/ 0 h 408"/>
              <a:gd name="T6" fmla="*/ 0 60000 65536"/>
              <a:gd name="T7" fmla="*/ 0 60000 65536"/>
              <a:gd name="T8" fmla="*/ 0 60000 65536"/>
              <a:gd name="T9" fmla="*/ 0 w 726"/>
              <a:gd name="T10" fmla="*/ 0 h 408"/>
              <a:gd name="T11" fmla="*/ 726 w 726"/>
              <a:gd name="T12" fmla="*/ 408 h 408"/>
            </a:gdLst>
            <a:ahLst/>
            <a:cxnLst>
              <a:cxn ang="T6">
                <a:pos x="T0" y="T1"/>
              </a:cxn>
              <a:cxn ang="T7">
                <a:pos x="T2" y="T3"/>
              </a:cxn>
              <a:cxn ang="T8">
                <a:pos x="T4" y="T5"/>
              </a:cxn>
            </a:cxnLst>
            <a:rect l="T9" t="T10" r="T11" b="T12"/>
            <a:pathLst>
              <a:path w="726" h="408">
                <a:moveTo>
                  <a:pt x="0" y="408"/>
                </a:moveTo>
                <a:lnTo>
                  <a:pt x="0" y="0"/>
                </a:lnTo>
                <a:lnTo>
                  <a:pt x="726" y="0"/>
                </a:lnTo>
              </a:path>
            </a:pathLst>
          </a:cu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88087" name="Freeform 508"/>
          <p:cNvSpPr>
            <a:spLocks/>
          </p:cNvSpPr>
          <p:nvPr/>
        </p:nvSpPr>
        <p:spPr bwMode="auto">
          <a:xfrm>
            <a:off x="7391400" y="2576513"/>
            <a:ext cx="1152525" cy="647700"/>
          </a:xfrm>
          <a:custGeom>
            <a:avLst/>
            <a:gdLst>
              <a:gd name="T0" fmla="*/ 0 w 726"/>
              <a:gd name="T1" fmla="*/ 408 h 408"/>
              <a:gd name="T2" fmla="*/ 0 w 726"/>
              <a:gd name="T3" fmla="*/ 0 h 408"/>
              <a:gd name="T4" fmla="*/ 726 w 726"/>
              <a:gd name="T5" fmla="*/ 0 h 408"/>
              <a:gd name="T6" fmla="*/ 0 60000 65536"/>
              <a:gd name="T7" fmla="*/ 0 60000 65536"/>
              <a:gd name="T8" fmla="*/ 0 60000 65536"/>
              <a:gd name="T9" fmla="*/ 0 w 726"/>
              <a:gd name="T10" fmla="*/ 0 h 408"/>
              <a:gd name="T11" fmla="*/ 726 w 726"/>
              <a:gd name="T12" fmla="*/ 408 h 408"/>
            </a:gdLst>
            <a:ahLst/>
            <a:cxnLst>
              <a:cxn ang="T6">
                <a:pos x="T0" y="T1"/>
              </a:cxn>
              <a:cxn ang="T7">
                <a:pos x="T2" y="T3"/>
              </a:cxn>
              <a:cxn ang="T8">
                <a:pos x="T4" y="T5"/>
              </a:cxn>
            </a:cxnLst>
            <a:rect l="T9" t="T10" r="T11" b="T12"/>
            <a:pathLst>
              <a:path w="726" h="408">
                <a:moveTo>
                  <a:pt x="0" y="408"/>
                </a:moveTo>
                <a:lnTo>
                  <a:pt x="0" y="0"/>
                </a:lnTo>
                <a:lnTo>
                  <a:pt x="726" y="0"/>
                </a:lnTo>
              </a:path>
            </a:pathLst>
          </a:cu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88088" name="AutoShape 539"/>
          <p:cNvSpPr>
            <a:spLocks noChangeArrowheads="1"/>
          </p:cNvSpPr>
          <p:nvPr/>
        </p:nvSpPr>
        <p:spPr bwMode="auto">
          <a:xfrm rot="17429802">
            <a:off x="2062163" y="4305300"/>
            <a:ext cx="936625" cy="9366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8 w 21600"/>
              <a:gd name="T19" fmla="*/ 3148 h 21600"/>
              <a:gd name="T20" fmla="*/ 18452 w 21600"/>
              <a:gd name="T21" fmla="*/ 1845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88089" name="AutoShape 540"/>
          <p:cNvSpPr>
            <a:spLocks noChangeArrowheads="1"/>
          </p:cNvSpPr>
          <p:nvPr/>
        </p:nvSpPr>
        <p:spPr bwMode="auto">
          <a:xfrm rot="17429802">
            <a:off x="3214688" y="3656013"/>
            <a:ext cx="936625" cy="9366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8 w 21600"/>
              <a:gd name="T19" fmla="*/ 3148 h 21600"/>
              <a:gd name="T20" fmla="*/ 18452 w 21600"/>
              <a:gd name="T21" fmla="*/ 1845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88090" name="AutoShape 541"/>
          <p:cNvSpPr>
            <a:spLocks noChangeArrowheads="1"/>
          </p:cNvSpPr>
          <p:nvPr/>
        </p:nvSpPr>
        <p:spPr bwMode="auto">
          <a:xfrm rot="17429802">
            <a:off x="4367213" y="3008313"/>
            <a:ext cx="936625" cy="9366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8 w 21600"/>
              <a:gd name="T19" fmla="*/ 3148 h 21600"/>
              <a:gd name="T20" fmla="*/ 18452 w 21600"/>
              <a:gd name="T21" fmla="*/ 1845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88091" name="AutoShape 542"/>
          <p:cNvSpPr>
            <a:spLocks noChangeArrowheads="1"/>
          </p:cNvSpPr>
          <p:nvPr/>
        </p:nvSpPr>
        <p:spPr bwMode="auto">
          <a:xfrm rot="17429802">
            <a:off x="5519738" y="2360613"/>
            <a:ext cx="936625" cy="9366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8 w 21600"/>
              <a:gd name="T19" fmla="*/ 3148 h 21600"/>
              <a:gd name="T20" fmla="*/ 18452 w 21600"/>
              <a:gd name="T21" fmla="*/ 1845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88092" name="AutoShape 543"/>
          <p:cNvSpPr>
            <a:spLocks noChangeArrowheads="1"/>
          </p:cNvSpPr>
          <p:nvPr/>
        </p:nvSpPr>
        <p:spPr bwMode="auto">
          <a:xfrm rot="17429802">
            <a:off x="6670675" y="1712913"/>
            <a:ext cx="936625" cy="9366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8 w 21600"/>
              <a:gd name="T19" fmla="*/ 3148 h 21600"/>
              <a:gd name="T20" fmla="*/ 18452 w 21600"/>
              <a:gd name="T21" fmla="*/ 1845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101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88093" name="Line 544"/>
          <p:cNvSpPr>
            <a:spLocks noChangeShapeType="1"/>
          </p:cNvSpPr>
          <p:nvPr/>
        </p:nvSpPr>
        <p:spPr bwMode="auto">
          <a:xfrm flipH="1">
            <a:off x="1558925" y="4449763"/>
            <a:ext cx="865188" cy="1587"/>
          </a:xfrm>
          <a:prstGeom prst="line">
            <a:avLst/>
          </a:prstGeom>
          <a:noFill/>
          <a:ln w="19050" cap="rnd">
            <a:solidFill>
              <a:schemeClr val="tx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88094" name="Line 545"/>
          <p:cNvSpPr>
            <a:spLocks noChangeShapeType="1"/>
          </p:cNvSpPr>
          <p:nvPr/>
        </p:nvSpPr>
        <p:spPr bwMode="auto">
          <a:xfrm flipH="1">
            <a:off x="1558925" y="3802063"/>
            <a:ext cx="2016125" cy="1587"/>
          </a:xfrm>
          <a:prstGeom prst="line">
            <a:avLst/>
          </a:prstGeom>
          <a:noFill/>
          <a:ln w="19050" cap="rnd">
            <a:solidFill>
              <a:schemeClr val="tx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88095" name="Line 546"/>
          <p:cNvSpPr>
            <a:spLocks noChangeShapeType="1"/>
          </p:cNvSpPr>
          <p:nvPr/>
        </p:nvSpPr>
        <p:spPr bwMode="auto">
          <a:xfrm flipH="1">
            <a:off x="1558925" y="3152775"/>
            <a:ext cx="3168650" cy="1588"/>
          </a:xfrm>
          <a:prstGeom prst="line">
            <a:avLst/>
          </a:prstGeom>
          <a:noFill/>
          <a:ln w="19050" cap="rnd">
            <a:solidFill>
              <a:schemeClr val="tx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88096" name="Line 547"/>
          <p:cNvSpPr>
            <a:spLocks noChangeShapeType="1"/>
          </p:cNvSpPr>
          <p:nvPr/>
        </p:nvSpPr>
        <p:spPr bwMode="auto">
          <a:xfrm flipH="1">
            <a:off x="1558925" y="2505075"/>
            <a:ext cx="4321175" cy="1588"/>
          </a:xfrm>
          <a:prstGeom prst="line">
            <a:avLst/>
          </a:prstGeom>
          <a:noFill/>
          <a:ln w="19050" cap="rnd">
            <a:solidFill>
              <a:schemeClr val="tx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88097" name="Line 548"/>
          <p:cNvSpPr>
            <a:spLocks noChangeShapeType="1"/>
          </p:cNvSpPr>
          <p:nvPr/>
        </p:nvSpPr>
        <p:spPr bwMode="auto">
          <a:xfrm flipH="1">
            <a:off x="1558925" y="1855788"/>
            <a:ext cx="5473700" cy="1587"/>
          </a:xfrm>
          <a:prstGeom prst="line">
            <a:avLst/>
          </a:prstGeom>
          <a:noFill/>
          <a:ln w="19050" cap="rnd">
            <a:solidFill>
              <a:schemeClr val="tx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88098" name="Freeform 554"/>
          <p:cNvSpPr>
            <a:spLocks/>
          </p:cNvSpPr>
          <p:nvPr/>
        </p:nvSpPr>
        <p:spPr bwMode="auto">
          <a:xfrm>
            <a:off x="1558925" y="1208088"/>
            <a:ext cx="6624638" cy="4608512"/>
          </a:xfrm>
          <a:custGeom>
            <a:avLst/>
            <a:gdLst>
              <a:gd name="T0" fmla="*/ 0 w 4400"/>
              <a:gd name="T1" fmla="*/ 0 h 2903"/>
              <a:gd name="T2" fmla="*/ 0 w 4400"/>
              <a:gd name="T3" fmla="*/ 2903 h 2903"/>
              <a:gd name="T4" fmla="*/ 4400 w 4400"/>
              <a:gd name="T5" fmla="*/ 2903 h 2903"/>
              <a:gd name="T6" fmla="*/ 0 60000 65536"/>
              <a:gd name="T7" fmla="*/ 0 60000 65536"/>
              <a:gd name="T8" fmla="*/ 0 60000 65536"/>
              <a:gd name="T9" fmla="*/ 0 w 4400"/>
              <a:gd name="T10" fmla="*/ 0 h 2903"/>
              <a:gd name="T11" fmla="*/ 4400 w 4400"/>
              <a:gd name="T12" fmla="*/ 2903 h 2903"/>
            </a:gdLst>
            <a:ahLst/>
            <a:cxnLst>
              <a:cxn ang="T6">
                <a:pos x="T0" y="T1"/>
              </a:cxn>
              <a:cxn ang="T7">
                <a:pos x="T2" y="T3"/>
              </a:cxn>
              <a:cxn ang="T8">
                <a:pos x="T4" y="T5"/>
              </a:cxn>
            </a:cxnLst>
            <a:rect l="T9" t="T10" r="T11" b="T12"/>
            <a:pathLst>
              <a:path w="4400" h="2903">
                <a:moveTo>
                  <a:pt x="0" y="0"/>
                </a:moveTo>
                <a:lnTo>
                  <a:pt x="0" y="2903"/>
                </a:lnTo>
                <a:lnTo>
                  <a:pt x="4400" y="2903"/>
                </a:lnTo>
              </a:path>
            </a:pathLst>
          </a:custGeom>
          <a:noFill/>
          <a:ln w="38100">
            <a:solidFill>
              <a:schemeClr val="tx1"/>
            </a:solidFill>
            <a:miter lim="800000"/>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buFont typeface="Arial" charset="0"/>
              <a:buNone/>
            </a:pPr>
            <a:endParaRPr lang="ko-KR" altLang="en-US">
              <a:latin typeface="Gulim" pitchFamily="34" charset="-127"/>
              <a:ea typeface="Gulim" pitchFamily="34" charset="-127"/>
            </a:endParaRPr>
          </a:p>
        </p:txBody>
      </p:sp>
      <p:sp>
        <p:nvSpPr>
          <p:cNvPr id="88099" name="Text Box 35"/>
          <p:cNvSpPr txBox="1">
            <a:spLocks noChangeArrowheads="1"/>
          </p:cNvSpPr>
          <p:nvPr/>
        </p:nvSpPr>
        <p:spPr bwMode="auto">
          <a:xfrm>
            <a:off x="550863" y="1641475"/>
            <a:ext cx="1008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zh-CN" sz="2400">
                <a:ea typeface="方正正中黑简体" pitchFamily="2" charset="-122"/>
              </a:rPr>
              <a:t>1000</a:t>
            </a:r>
          </a:p>
        </p:txBody>
      </p:sp>
      <p:sp>
        <p:nvSpPr>
          <p:cNvPr id="88100" name="Text Box 36"/>
          <p:cNvSpPr txBox="1">
            <a:spLocks noChangeArrowheads="1"/>
          </p:cNvSpPr>
          <p:nvPr/>
        </p:nvSpPr>
        <p:spPr bwMode="auto">
          <a:xfrm>
            <a:off x="552450" y="2316163"/>
            <a:ext cx="1008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zh-CN" sz="2400">
                <a:ea typeface="方正正中黑简体" pitchFamily="2" charset="-122"/>
              </a:rPr>
              <a:t>900</a:t>
            </a:r>
          </a:p>
        </p:txBody>
      </p:sp>
      <p:sp>
        <p:nvSpPr>
          <p:cNvPr id="88101" name="Text Box 37"/>
          <p:cNvSpPr txBox="1">
            <a:spLocks noChangeArrowheads="1"/>
          </p:cNvSpPr>
          <p:nvPr/>
        </p:nvSpPr>
        <p:spPr bwMode="auto">
          <a:xfrm>
            <a:off x="552450" y="2938463"/>
            <a:ext cx="1008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zh-CN" sz="2400">
                <a:ea typeface="方正正中黑简体" pitchFamily="2" charset="-122"/>
              </a:rPr>
              <a:t>800</a:t>
            </a:r>
          </a:p>
        </p:txBody>
      </p:sp>
      <p:sp>
        <p:nvSpPr>
          <p:cNvPr id="88102" name="Text Box 38"/>
          <p:cNvSpPr txBox="1">
            <a:spLocks noChangeArrowheads="1"/>
          </p:cNvSpPr>
          <p:nvPr/>
        </p:nvSpPr>
        <p:spPr bwMode="auto">
          <a:xfrm>
            <a:off x="550863" y="3573463"/>
            <a:ext cx="1008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zh-CN" sz="2400">
                <a:ea typeface="方正正中黑简体" pitchFamily="2" charset="-122"/>
              </a:rPr>
              <a:t>500</a:t>
            </a:r>
          </a:p>
        </p:txBody>
      </p:sp>
      <p:sp>
        <p:nvSpPr>
          <p:cNvPr id="88103" name="Text Box 39"/>
          <p:cNvSpPr txBox="1">
            <a:spLocks noChangeArrowheads="1"/>
          </p:cNvSpPr>
          <p:nvPr/>
        </p:nvSpPr>
        <p:spPr bwMode="auto">
          <a:xfrm>
            <a:off x="550863" y="4251325"/>
            <a:ext cx="1008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zh-CN" sz="2400">
                <a:ea typeface="方正正中黑简体" pitchFamily="2" charset="-122"/>
              </a:rPr>
              <a:t>200</a:t>
            </a:r>
          </a:p>
        </p:txBody>
      </p:sp>
      <p:sp>
        <p:nvSpPr>
          <p:cNvPr id="88104" name="Text Box 40"/>
          <p:cNvSpPr txBox="1">
            <a:spLocks noChangeArrowheads="1"/>
          </p:cNvSpPr>
          <p:nvPr/>
        </p:nvSpPr>
        <p:spPr bwMode="auto">
          <a:xfrm>
            <a:off x="550863" y="5602288"/>
            <a:ext cx="1008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zh-CN" sz="2400">
                <a:ea typeface="方正正中黑简体" pitchFamily="2" charset="-122"/>
              </a:rPr>
              <a:t>0</a:t>
            </a:r>
          </a:p>
        </p:txBody>
      </p:sp>
      <p:sp>
        <p:nvSpPr>
          <p:cNvPr id="88105" name="Text Box 41"/>
          <p:cNvSpPr txBox="1">
            <a:spLocks noChangeArrowheads="1"/>
          </p:cNvSpPr>
          <p:nvPr/>
        </p:nvSpPr>
        <p:spPr bwMode="auto">
          <a:xfrm>
            <a:off x="550863" y="6034088"/>
            <a:ext cx="10080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zh-CN" sz="1200">
                <a:latin typeface="微软雅黑" pitchFamily="34" charset="-122"/>
                <a:ea typeface="微软雅黑" pitchFamily="34" charset="-122"/>
              </a:rPr>
              <a:t>(</a:t>
            </a:r>
            <a:r>
              <a:rPr lang="zh-CN" altLang="en-US" sz="1200">
                <a:latin typeface="微软雅黑" pitchFamily="34" charset="-122"/>
                <a:ea typeface="微软雅黑" pitchFamily="34" charset="-122"/>
              </a:rPr>
              <a:t>万元</a:t>
            </a:r>
            <a:r>
              <a:rPr lang="en-US" altLang="zh-CN" sz="1200">
                <a:latin typeface="微软雅黑" pitchFamily="34" charset="-122"/>
                <a:ea typeface="微软雅黑" pitchFamily="34" charset="-122"/>
              </a:rPr>
              <a:t>)</a:t>
            </a:r>
          </a:p>
        </p:txBody>
      </p:sp>
      <p:sp>
        <p:nvSpPr>
          <p:cNvPr id="88106" name="Text Box 42"/>
          <p:cNvSpPr txBox="1">
            <a:spLocks noChangeArrowheads="1"/>
          </p:cNvSpPr>
          <p:nvPr/>
        </p:nvSpPr>
        <p:spPr bwMode="auto">
          <a:xfrm>
            <a:off x="2927350" y="5962650"/>
            <a:ext cx="1008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输入文本</a:t>
            </a:r>
          </a:p>
        </p:txBody>
      </p:sp>
      <p:sp>
        <p:nvSpPr>
          <p:cNvPr id="88107" name="Text Box 43"/>
          <p:cNvSpPr txBox="1">
            <a:spLocks noChangeArrowheads="1"/>
          </p:cNvSpPr>
          <p:nvPr/>
        </p:nvSpPr>
        <p:spPr bwMode="auto">
          <a:xfrm>
            <a:off x="4151313" y="5962650"/>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输入文本</a:t>
            </a:r>
          </a:p>
        </p:txBody>
      </p:sp>
      <p:sp>
        <p:nvSpPr>
          <p:cNvPr id="88108" name="Text Box 44"/>
          <p:cNvSpPr txBox="1">
            <a:spLocks noChangeArrowheads="1"/>
          </p:cNvSpPr>
          <p:nvPr/>
        </p:nvSpPr>
        <p:spPr bwMode="auto">
          <a:xfrm>
            <a:off x="5302250" y="5962650"/>
            <a:ext cx="1008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输入文本</a:t>
            </a:r>
          </a:p>
        </p:txBody>
      </p:sp>
      <p:sp>
        <p:nvSpPr>
          <p:cNvPr id="88109" name="Text Box 45"/>
          <p:cNvSpPr txBox="1">
            <a:spLocks noChangeArrowheads="1"/>
          </p:cNvSpPr>
          <p:nvPr/>
        </p:nvSpPr>
        <p:spPr bwMode="auto">
          <a:xfrm>
            <a:off x="6527800" y="5962650"/>
            <a:ext cx="1008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输入文本</a:t>
            </a:r>
          </a:p>
        </p:txBody>
      </p:sp>
      <p:sp>
        <p:nvSpPr>
          <p:cNvPr id="88110" name="Text Box 46"/>
          <p:cNvSpPr txBox="1">
            <a:spLocks noChangeArrowheads="1"/>
          </p:cNvSpPr>
          <p:nvPr/>
        </p:nvSpPr>
        <p:spPr bwMode="auto">
          <a:xfrm>
            <a:off x="7607300" y="5962650"/>
            <a:ext cx="1008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输入文本</a:t>
            </a:r>
          </a:p>
        </p:txBody>
      </p:sp>
      <p:sp>
        <p:nvSpPr>
          <p:cNvPr id="88111" name="Rectangle 47"/>
          <p:cNvSpPr>
            <a:spLocks noChangeArrowheads="1"/>
          </p:cNvSpPr>
          <p:nvPr/>
        </p:nvSpPr>
        <p:spPr bwMode="auto">
          <a:xfrm>
            <a:off x="9047163" y="2478088"/>
            <a:ext cx="2808287" cy="168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en-US" altLang="zh-CN" sz="1400">
                <a:latin typeface="微软雅黑" pitchFamily="34" charset="-122"/>
                <a:ea typeface="微软雅黑" pitchFamily="34" charset="-122"/>
              </a:rPr>
              <a:t>       </a:t>
            </a:r>
            <a:r>
              <a:rPr lang="zh-CN" altLang="en-US" sz="1400">
                <a:latin typeface="微软雅黑" pitchFamily="34" charset="-122"/>
                <a:ea typeface="微软雅黑" pitchFamily="34" charset="-122"/>
              </a:rPr>
              <a:t>添加文本内容添加文本内容添加文本内容添加文本添加文本内容添加文本内容添加文本内容添加文本添加文本内容添加文本内容</a:t>
            </a:r>
          </a:p>
        </p:txBody>
      </p:sp>
      <p:sp>
        <p:nvSpPr>
          <p:cNvPr id="88112" name="Rectangle 48"/>
          <p:cNvSpPr>
            <a:spLocks noChangeArrowheads="1"/>
          </p:cNvSpPr>
          <p:nvPr/>
        </p:nvSpPr>
        <p:spPr bwMode="auto">
          <a:xfrm>
            <a:off x="9047163" y="2000250"/>
            <a:ext cx="2470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000">
                <a:solidFill>
                  <a:srgbClr val="006CB8"/>
                </a:solidFill>
                <a:latin typeface="方正正中黑简体" pitchFamily="2" charset="-122"/>
                <a:ea typeface="方正正中黑简体" pitchFamily="2" charset="-122"/>
              </a:rPr>
              <a:t>点击输入标题</a:t>
            </a:r>
          </a:p>
        </p:txBody>
      </p:sp>
      <p:sp>
        <p:nvSpPr>
          <p:cNvPr id="88113" name="Rectangle 49"/>
          <p:cNvSpPr>
            <a:spLocks noChangeArrowheads="1"/>
          </p:cNvSpPr>
          <p:nvPr/>
        </p:nvSpPr>
        <p:spPr bwMode="auto">
          <a:xfrm>
            <a:off x="8975725" y="4468813"/>
            <a:ext cx="1784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solidFill>
                  <a:srgbClr val="006CB8"/>
                </a:solidFill>
                <a:latin typeface="方正正中黑简体" pitchFamily="2" charset="-122"/>
                <a:ea typeface="方正正中黑简体" pitchFamily="2" charset="-122"/>
              </a:rPr>
              <a:t>全年销售额</a:t>
            </a:r>
            <a:r>
              <a:rPr lang="en-US" altLang="zh-CN" sz="2400">
                <a:solidFill>
                  <a:srgbClr val="006CB8"/>
                </a:solidFill>
                <a:latin typeface="方正正中黑简体" pitchFamily="2" charset="-122"/>
                <a:ea typeface="方正正中黑简体" pitchFamily="2" charset="-122"/>
              </a:rPr>
              <a:t>:</a:t>
            </a:r>
          </a:p>
        </p:txBody>
      </p:sp>
      <p:sp>
        <p:nvSpPr>
          <p:cNvPr id="88114" name="Rectangle 50"/>
          <p:cNvSpPr>
            <a:spLocks noChangeArrowheads="1"/>
          </p:cNvSpPr>
          <p:nvPr/>
        </p:nvSpPr>
        <p:spPr bwMode="auto">
          <a:xfrm>
            <a:off x="8975725" y="4927600"/>
            <a:ext cx="28368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3000">
                <a:solidFill>
                  <a:srgbClr val="006CB8"/>
                </a:solidFill>
                <a:latin typeface="方正正大黑简体" pitchFamily="2" charset="-122"/>
                <a:ea typeface="方正正大黑简体" pitchFamily="2" charset="-122"/>
              </a:rPr>
              <a:t>168,888,888</a:t>
            </a:r>
          </a:p>
        </p:txBody>
      </p:sp>
      <p:sp>
        <p:nvSpPr>
          <p:cNvPr id="88115" name="Text Box 51"/>
          <p:cNvSpPr txBox="1">
            <a:spLocks noChangeArrowheads="1"/>
          </p:cNvSpPr>
          <p:nvPr/>
        </p:nvSpPr>
        <p:spPr bwMode="auto">
          <a:xfrm>
            <a:off x="3070225" y="4521200"/>
            <a:ext cx="865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000">
                <a:ea typeface="方正正中黑简体" pitchFamily="2" charset="-122"/>
              </a:rPr>
              <a:t>1</a:t>
            </a:r>
            <a:r>
              <a:rPr lang="zh-CN" altLang="en-US" sz="2000">
                <a:ea typeface="方正正中黑简体" pitchFamily="2" charset="-122"/>
              </a:rPr>
              <a:t>月</a:t>
            </a:r>
          </a:p>
        </p:txBody>
      </p:sp>
      <p:sp>
        <p:nvSpPr>
          <p:cNvPr id="88116" name="Text Box 52"/>
          <p:cNvSpPr txBox="1">
            <a:spLocks noChangeArrowheads="1"/>
          </p:cNvSpPr>
          <p:nvPr/>
        </p:nvSpPr>
        <p:spPr bwMode="auto">
          <a:xfrm>
            <a:off x="4294188" y="3871913"/>
            <a:ext cx="865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000">
                <a:ea typeface="方正正中黑简体" pitchFamily="2" charset="-122"/>
              </a:rPr>
              <a:t>3</a:t>
            </a:r>
            <a:r>
              <a:rPr lang="zh-CN" altLang="en-US" sz="2000">
                <a:ea typeface="方正正中黑简体" pitchFamily="2" charset="-122"/>
              </a:rPr>
              <a:t>月</a:t>
            </a:r>
          </a:p>
        </p:txBody>
      </p:sp>
      <p:sp>
        <p:nvSpPr>
          <p:cNvPr id="88117" name="Text Box 53"/>
          <p:cNvSpPr txBox="1">
            <a:spLocks noChangeArrowheads="1"/>
          </p:cNvSpPr>
          <p:nvPr/>
        </p:nvSpPr>
        <p:spPr bwMode="auto">
          <a:xfrm>
            <a:off x="7640638" y="1911350"/>
            <a:ext cx="865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000">
                <a:ea typeface="方正正中黑简体" pitchFamily="2" charset="-122"/>
              </a:rPr>
              <a:t>11</a:t>
            </a:r>
            <a:r>
              <a:rPr lang="zh-CN" altLang="en-US" sz="2000">
                <a:ea typeface="方正正中黑简体" pitchFamily="2" charset="-122"/>
              </a:rPr>
              <a:t>月</a:t>
            </a:r>
          </a:p>
        </p:txBody>
      </p:sp>
      <p:sp>
        <p:nvSpPr>
          <p:cNvPr id="88118" name="Text Box 54"/>
          <p:cNvSpPr txBox="1">
            <a:spLocks noChangeArrowheads="1"/>
          </p:cNvSpPr>
          <p:nvPr/>
        </p:nvSpPr>
        <p:spPr bwMode="auto">
          <a:xfrm>
            <a:off x="6527800" y="2576513"/>
            <a:ext cx="865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000">
                <a:ea typeface="方正正中黑简体" pitchFamily="2" charset="-122"/>
              </a:rPr>
              <a:t>8</a:t>
            </a:r>
            <a:r>
              <a:rPr lang="zh-CN" altLang="en-US" sz="2000">
                <a:ea typeface="方正正中黑简体" pitchFamily="2" charset="-122"/>
              </a:rPr>
              <a:t>月</a:t>
            </a:r>
          </a:p>
        </p:txBody>
      </p:sp>
      <p:sp>
        <p:nvSpPr>
          <p:cNvPr id="88119" name="Text Box 55"/>
          <p:cNvSpPr txBox="1">
            <a:spLocks noChangeArrowheads="1"/>
          </p:cNvSpPr>
          <p:nvPr/>
        </p:nvSpPr>
        <p:spPr bwMode="auto">
          <a:xfrm>
            <a:off x="5322888" y="3206750"/>
            <a:ext cx="865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000">
                <a:ea typeface="方正正中黑简体" pitchFamily="2" charset="-122"/>
              </a:rPr>
              <a:t>5</a:t>
            </a:r>
            <a:r>
              <a:rPr lang="zh-CN" altLang="en-US" sz="2000">
                <a:ea typeface="方正正中黑简体" pitchFamily="2" charset="-122"/>
              </a:rPr>
              <a:t>月</a:t>
            </a:r>
          </a:p>
        </p:txBody>
      </p:sp>
      <p:sp>
        <p:nvSpPr>
          <p:cNvPr id="88121" name="Rectangle 57"/>
          <p:cNvSpPr>
            <a:spLocks noChangeArrowheads="1"/>
          </p:cNvSpPr>
          <p:nvPr/>
        </p:nvSpPr>
        <p:spPr bwMode="auto">
          <a:xfrm>
            <a:off x="419100" y="298450"/>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业务介绍</a:t>
            </a:r>
          </a:p>
        </p:txBody>
      </p:sp>
      <p:sp>
        <p:nvSpPr>
          <p:cNvPr id="88122" name="Rectangle 58"/>
          <p:cNvSpPr>
            <a:spLocks noChangeArrowheads="1"/>
          </p:cNvSpPr>
          <p:nvPr/>
        </p:nvSpPr>
        <p:spPr bwMode="auto">
          <a:xfrm>
            <a:off x="1990725" y="442913"/>
            <a:ext cx="24495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 Intro Operation </a:t>
            </a:r>
          </a:p>
        </p:txBody>
      </p:sp>
      <p:sp>
        <p:nvSpPr>
          <p:cNvPr id="46" name="TextBox 45"/>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3"/>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8121"/>
                                        </p:tgtEl>
                                        <p:attrNameLst>
                                          <p:attrName>style.visibility</p:attrName>
                                        </p:attrNameLst>
                                      </p:cBhvr>
                                      <p:to>
                                        <p:strVal val="visible"/>
                                      </p:to>
                                    </p:set>
                                    <p:anim calcmode="lin" valueType="num">
                                      <p:cBhvr>
                                        <p:cTn id="7" dur="500" fill="hold"/>
                                        <p:tgtEl>
                                          <p:spTgt spid="8812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8121"/>
                                        </p:tgtEl>
                                        <p:attrNameLst>
                                          <p:attrName>ppt_y</p:attrName>
                                        </p:attrNameLst>
                                      </p:cBhvr>
                                      <p:tavLst>
                                        <p:tav tm="0">
                                          <p:val>
                                            <p:strVal val="#ppt_y"/>
                                          </p:val>
                                        </p:tav>
                                        <p:tav tm="100000">
                                          <p:val>
                                            <p:strVal val="#ppt_y"/>
                                          </p:val>
                                        </p:tav>
                                      </p:tavLst>
                                    </p:anim>
                                    <p:anim calcmode="lin" valueType="num">
                                      <p:cBhvr>
                                        <p:cTn id="9" dur="500" fill="hold"/>
                                        <p:tgtEl>
                                          <p:spTgt spid="8812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81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8121"/>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88122"/>
                                        </p:tgtEl>
                                        <p:attrNameLst>
                                          <p:attrName>style.visibility</p:attrName>
                                        </p:attrNameLst>
                                      </p:cBhvr>
                                      <p:to>
                                        <p:strVal val="visible"/>
                                      </p:to>
                                    </p:set>
                                    <p:anim calcmode="lin" valueType="num">
                                      <p:cBhvr>
                                        <p:cTn id="15" dur="500" fill="hold"/>
                                        <p:tgtEl>
                                          <p:spTgt spid="8812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8122"/>
                                        </p:tgtEl>
                                        <p:attrNameLst>
                                          <p:attrName>ppt_y</p:attrName>
                                        </p:attrNameLst>
                                      </p:cBhvr>
                                      <p:tavLst>
                                        <p:tav tm="0">
                                          <p:val>
                                            <p:strVal val="#ppt_y"/>
                                          </p:val>
                                        </p:tav>
                                        <p:tav tm="100000">
                                          <p:val>
                                            <p:strVal val="#ppt_y"/>
                                          </p:val>
                                        </p:tav>
                                      </p:tavLst>
                                    </p:anim>
                                    <p:anim calcmode="lin" valueType="num">
                                      <p:cBhvr>
                                        <p:cTn id="17" dur="500" fill="hold"/>
                                        <p:tgtEl>
                                          <p:spTgt spid="8812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812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8122"/>
                                        </p:tgtEl>
                                      </p:cBhvr>
                                    </p:animEffect>
                                  </p:childTnLst>
                                </p:cTn>
                              </p:par>
                            </p:childTnLst>
                          </p:cTn>
                        </p:par>
                        <p:par>
                          <p:cTn id="20" fill="hold" nodeType="afterGroup">
                            <p:stCondLst>
                              <p:cond delay="1800"/>
                            </p:stCondLst>
                            <p:childTnLst>
                              <p:par>
                                <p:cTn id="21" presetID="2" presetClass="entr" presetSubtype="4" fill="hold" grpId="0" nodeType="afterEffect">
                                  <p:stCondLst>
                                    <p:cond delay="0"/>
                                  </p:stCondLst>
                                  <p:childTnLst>
                                    <p:set>
                                      <p:cBhvr>
                                        <p:cTn id="22" dur="1" fill="hold">
                                          <p:stCondLst>
                                            <p:cond delay="0"/>
                                          </p:stCondLst>
                                        </p:cTn>
                                        <p:tgtEl>
                                          <p:spTgt spid="88098"/>
                                        </p:tgtEl>
                                        <p:attrNameLst>
                                          <p:attrName>style.visibility</p:attrName>
                                        </p:attrNameLst>
                                      </p:cBhvr>
                                      <p:to>
                                        <p:strVal val="visible"/>
                                      </p:to>
                                    </p:set>
                                    <p:anim calcmode="lin" valueType="num">
                                      <p:cBhvr additive="base">
                                        <p:cTn id="23" dur="500" fill="hold"/>
                                        <p:tgtEl>
                                          <p:spTgt spid="88098"/>
                                        </p:tgtEl>
                                        <p:attrNameLst>
                                          <p:attrName>ppt_x</p:attrName>
                                        </p:attrNameLst>
                                      </p:cBhvr>
                                      <p:tavLst>
                                        <p:tav tm="0">
                                          <p:val>
                                            <p:strVal val="#ppt_x"/>
                                          </p:val>
                                        </p:tav>
                                        <p:tav tm="100000">
                                          <p:val>
                                            <p:strVal val="#ppt_x"/>
                                          </p:val>
                                        </p:tav>
                                      </p:tavLst>
                                    </p:anim>
                                    <p:anim calcmode="lin" valueType="num">
                                      <p:cBhvr additive="base">
                                        <p:cTn id="24" dur="500" fill="hold"/>
                                        <p:tgtEl>
                                          <p:spTgt spid="88098"/>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2300"/>
                            </p:stCondLst>
                            <p:childTnLst>
                              <p:par>
                                <p:cTn id="26" presetID="2" presetClass="entr" presetSubtype="4" fill="hold" grpId="0" nodeType="afterEffect">
                                  <p:stCondLst>
                                    <p:cond delay="0"/>
                                  </p:stCondLst>
                                  <p:childTnLst>
                                    <p:set>
                                      <p:cBhvr>
                                        <p:cTn id="27" dur="1" fill="hold">
                                          <p:stCondLst>
                                            <p:cond delay="0"/>
                                          </p:stCondLst>
                                        </p:cTn>
                                        <p:tgtEl>
                                          <p:spTgt spid="88084"/>
                                        </p:tgtEl>
                                        <p:attrNameLst>
                                          <p:attrName>style.visibility</p:attrName>
                                        </p:attrNameLst>
                                      </p:cBhvr>
                                      <p:to>
                                        <p:strVal val="visible"/>
                                      </p:to>
                                    </p:set>
                                    <p:anim calcmode="lin" valueType="num">
                                      <p:cBhvr additive="base">
                                        <p:cTn id="28" dur="500" fill="hold"/>
                                        <p:tgtEl>
                                          <p:spTgt spid="88084"/>
                                        </p:tgtEl>
                                        <p:attrNameLst>
                                          <p:attrName>ppt_x</p:attrName>
                                        </p:attrNameLst>
                                      </p:cBhvr>
                                      <p:tavLst>
                                        <p:tav tm="0">
                                          <p:val>
                                            <p:strVal val="#ppt_x"/>
                                          </p:val>
                                        </p:tav>
                                        <p:tav tm="100000">
                                          <p:val>
                                            <p:strVal val="#ppt_x"/>
                                          </p:val>
                                        </p:tav>
                                      </p:tavLst>
                                    </p:anim>
                                    <p:anim calcmode="lin" valueType="num">
                                      <p:cBhvr additive="base">
                                        <p:cTn id="29" dur="500" fill="hold"/>
                                        <p:tgtEl>
                                          <p:spTgt spid="8808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88083"/>
                                        </p:tgtEl>
                                        <p:attrNameLst>
                                          <p:attrName>style.visibility</p:attrName>
                                        </p:attrNameLst>
                                      </p:cBhvr>
                                      <p:to>
                                        <p:strVal val="visible"/>
                                      </p:to>
                                    </p:set>
                                    <p:anim calcmode="lin" valueType="num">
                                      <p:cBhvr additive="base">
                                        <p:cTn id="32" dur="500" fill="hold"/>
                                        <p:tgtEl>
                                          <p:spTgt spid="88083"/>
                                        </p:tgtEl>
                                        <p:attrNameLst>
                                          <p:attrName>ppt_x</p:attrName>
                                        </p:attrNameLst>
                                      </p:cBhvr>
                                      <p:tavLst>
                                        <p:tav tm="0">
                                          <p:val>
                                            <p:strVal val="#ppt_x"/>
                                          </p:val>
                                        </p:tav>
                                        <p:tav tm="100000">
                                          <p:val>
                                            <p:strVal val="#ppt_x"/>
                                          </p:val>
                                        </p:tav>
                                      </p:tavLst>
                                    </p:anim>
                                    <p:anim calcmode="lin" valueType="num">
                                      <p:cBhvr additive="base">
                                        <p:cTn id="33" dur="500" fill="hold"/>
                                        <p:tgtEl>
                                          <p:spTgt spid="8808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88085"/>
                                        </p:tgtEl>
                                        <p:attrNameLst>
                                          <p:attrName>style.visibility</p:attrName>
                                        </p:attrNameLst>
                                      </p:cBhvr>
                                      <p:to>
                                        <p:strVal val="visible"/>
                                      </p:to>
                                    </p:set>
                                    <p:anim calcmode="lin" valueType="num">
                                      <p:cBhvr additive="base">
                                        <p:cTn id="36" dur="500" fill="hold"/>
                                        <p:tgtEl>
                                          <p:spTgt spid="88085"/>
                                        </p:tgtEl>
                                        <p:attrNameLst>
                                          <p:attrName>ppt_x</p:attrName>
                                        </p:attrNameLst>
                                      </p:cBhvr>
                                      <p:tavLst>
                                        <p:tav tm="0">
                                          <p:val>
                                            <p:strVal val="#ppt_x"/>
                                          </p:val>
                                        </p:tav>
                                        <p:tav tm="100000">
                                          <p:val>
                                            <p:strVal val="#ppt_x"/>
                                          </p:val>
                                        </p:tav>
                                      </p:tavLst>
                                    </p:anim>
                                    <p:anim calcmode="lin" valueType="num">
                                      <p:cBhvr additive="base">
                                        <p:cTn id="37" dur="500" fill="hold"/>
                                        <p:tgtEl>
                                          <p:spTgt spid="8808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88086"/>
                                        </p:tgtEl>
                                        <p:attrNameLst>
                                          <p:attrName>style.visibility</p:attrName>
                                        </p:attrNameLst>
                                      </p:cBhvr>
                                      <p:to>
                                        <p:strVal val="visible"/>
                                      </p:to>
                                    </p:set>
                                    <p:anim calcmode="lin" valueType="num">
                                      <p:cBhvr additive="base">
                                        <p:cTn id="40" dur="500" fill="hold"/>
                                        <p:tgtEl>
                                          <p:spTgt spid="88086"/>
                                        </p:tgtEl>
                                        <p:attrNameLst>
                                          <p:attrName>ppt_x</p:attrName>
                                        </p:attrNameLst>
                                      </p:cBhvr>
                                      <p:tavLst>
                                        <p:tav tm="0">
                                          <p:val>
                                            <p:strVal val="#ppt_x"/>
                                          </p:val>
                                        </p:tav>
                                        <p:tav tm="100000">
                                          <p:val>
                                            <p:strVal val="#ppt_x"/>
                                          </p:val>
                                        </p:tav>
                                      </p:tavLst>
                                    </p:anim>
                                    <p:anim calcmode="lin" valueType="num">
                                      <p:cBhvr additive="base">
                                        <p:cTn id="41" dur="500" fill="hold"/>
                                        <p:tgtEl>
                                          <p:spTgt spid="8808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88087"/>
                                        </p:tgtEl>
                                        <p:attrNameLst>
                                          <p:attrName>style.visibility</p:attrName>
                                        </p:attrNameLst>
                                      </p:cBhvr>
                                      <p:to>
                                        <p:strVal val="visible"/>
                                      </p:to>
                                    </p:set>
                                    <p:anim calcmode="lin" valueType="num">
                                      <p:cBhvr additive="base">
                                        <p:cTn id="44" dur="500" fill="hold"/>
                                        <p:tgtEl>
                                          <p:spTgt spid="88087"/>
                                        </p:tgtEl>
                                        <p:attrNameLst>
                                          <p:attrName>ppt_x</p:attrName>
                                        </p:attrNameLst>
                                      </p:cBhvr>
                                      <p:tavLst>
                                        <p:tav tm="0">
                                          <p:val>
                                            <p:strVal val="#ppt_x"/>
                                          </p:val>
                                        </p:tav>
                                        <p:tav tm="100000">
                                          <p:val>
                                            <p:strVal val="#ppt_x"/>
                                          </p:val>
                                        </p:tav>
                                      </p:tavLst>
                                    </p:anim>
                                    <p:anim calcmode="lin" valueType="num">
                                      <p:cBhvr additive="base">
                                        <p:cTn id="45" dur="500" fill="hold"/>
                                        <p:tgtEl>
                                          <p:spTgt spid="88087"/>
                                        </p:tgtEl>
                                        <p:attrNameLst>
                                          <p:attrName>ppt_y</p:attrName>
                                        </p:attrNameLst>
                                      </p:cBhvr>
                                      <p:tavLst>
                                        <p:tav tm="0">
                                          <p:val>
                                            <p:strVal val="1+#ppt_h/2"/>
                                          </p:val>
                                        </p:tav>
                                        <p:tav tm="100000">
                                          <p:val>
                                            <p:strVal val="#ppt_y"/>
                                          </p:val>
                                        </p:tav>
                                      </p:tavLst>
                                    </p:anim>
                                  </p:childTnLst>
                                </p:cTn>
                              </p:par>
                            </p:childTnLst>
                          </p:cTn>
                        </p:par>
                        <p:par>
                          <p:cTn id="46" fill="hold" nodeType="afterGroup">
                            <p:stCondLst>
                              <p:cond delay="2800"/>
                            </p:stCondLst>
                            <p:childTnLst>
                              <p:par>
                                <p:cTn id="47" presetID="2" presetClass="entr" presetSubtype="4" fill="hold" grpId="0" nodeType="afterEffect">
                                  <p:stCondLst>
                                    <p:cond delay="0"/>
                                  </p:stCondLst>
                                  <p:childTnLst>
                                    <p:set>
                                      <p:cBhvr>
                                        <p:cTn id="48" dur="1" fill="hold">
                                          <p:stCondLst>
                                            <p:cond delay="0"/>
                                          </p:stCondLst>
                                        </p:cTn>
                                        <p:tgtEl>
                                          <p:spTgt spid="88099"/>
                                        </p:tgtEl>
                                        <p:attrNameLst>
                                          <p:attrName>style.visibility</p:attrName>
                                        </p:attrNameLst>
                                      </p:cBhvr>
                                      <p:to>
                                        <p:strVal val="visible"/>
                                      </p:to>
                                    </p:set>
                                    <p:anim calcmode="lin" valueType="num">
                                      <p:cBhvr additive="base">
                                        <p:cTn id="49" dur="500" fill="hold"/>
                                        <p:tgtEl>
                                          <p:spTgt spid="88099"/>
                                        </p:tgtEl>
                                        <p:attrNameLst>
                                          <p:attrName>ppt_x</p:attrName>
                                        </p:attrNameLst>
                                      </p:cBhvr>
                                      <p:tavLst>
                                        <p:tav tm="0">
                                          <p:val>
                                            <p:strVal val="#ppt_x"/>
                                          </p:val>
                                        </p:tav>
                                        <p:tav tm="100000">
                                          <p:val>
                                            <p:strVal val="#ppt_x"/>
                                          </p:val>
                                        </p:tav>
                                      </p:tavLst>
                                    </p:anim>
                                    <p:anim calcmode="lin" valueType="num">
                                      <p:cBhvr additive="base">
                                        <p:cTn id="50" dur="500" fill="hold"/>
                                        <p:tgtEl>
                                          <p:spTgt spid="8809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8100"/>
                                        </p:tgtEl>
                                        <p:attrNameLst>
                                          <p:attrName>style.visibility</p:attrName>
                                        </p:attrNameLst>
                                      </p:cBhvr>
                                      <p:to>
                                        <p:strVal val="visible"/>
                                      </p:to>
                                    </p:set>
                                    <p:anim calcmode="lin" valueType="num">
                                      <p:cBhvr additive="base">
                                        <p:cTn id="53" dur="500" fill="hold"/>
                                        <p:tgtEl>
                                          <p:spTgt spid="88100"/>
                                        </p:tgtEl>
                                        <p:attrNameLst>
                                          <p:attrName>ppt_x</p:attrName>
                                        </p:attrNameLst>
                                      </p:cBhvr>
                                      <p:tavLst>
                                        <p:tav tm="0">
                                          <p:val>
                                            <p:strVal val="#ppt_x"/>
                                          </p:val>
                                        </p:tav>
                                        <p:tav tm="100000">
                                          <p:val>
                                            <p:strVal val="#ppt_x"/>
                                          </p:val>
                                        </p:tav>
                                      </p:tavLst>
                                    </p:anim>
                                    <p:anim calcmode="lin" valueType="num">
                                      <p:cBhvr additive="base">
                                        <p:cTn id="54" dur="500" fill="hold"/>
                                        <p:tgtEl>
                                          <p:spTgt spid="8810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8101"/>
                                        </p:tgtEl>
                                        <p:attrNameLst>
                                          <p:attrName>style.visibility</p:attrName>
                                        </p:attrNameLst>
                                      </p:cBhvr>
                                      <p:to>
                                        <p:strVal val="visible"/>
                                      </p:to>
                                    </p:set>
                                    <p:anim calcmode="lin" valueType="num">
                                      <p:cBhvr additive="base">
                                        <p:cTn id="57" dur="500" fill="hold"/>
                                        <p:tgtEl>
                                          <p:spTgt spid="88101"/>
                                        </p:tgtEl>
                                        <p:attrNameLst>
                                          <p:attrName>ppt_x</p:attrName>
                                        </p:attrNameLst>
                                      </p:cBhvr>
                                      <p:tavLst>
                                        <p:tav tm="0">
                                          <p:val>
                                            <p:strVal val="#ppt_x"/>
                                          </p:val>
                                        </p:tav>
                                        <p:tav tm="100000">
                                          <p:val>
                                            <p:strVal val="#ppt_x"/>
                                          </p:val>
                                        </p:tav>
                                      </p:tavLst>
                                    </p:anim>
                                    <p:anim calcmode="lin" valueType="num">
                                      <p:cBhvr additive="base">
                                        <p:cTn id="58" dur="500" fill="hold"/>
                                        <p:tgtEl>
                                          <p:spTgt spid="8810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88102"/>
                                        </p:tgtEl>
                                        <p:attrNameLst>
                                          <p:attrName>style.visibility</p:attrName>
                                        </p:attrNameLst>
                                      </p:cBhvr>
                                      <p:to>
                                        <p:strVal val="visible"/>
                                      </p:to>
                                    </p:set>
                                    <p:anim calcmode="lin" valueType="num">
                                      <p:cBhvr additive="base">
                                        <p:cTn id="61" dur="500" fill="hold"/>
                                        <p:tgtEl>
                                          <p:spTgt spid="88102"/>
                                        </p:tgtEl>
                                        <p:attrNameLst>
                                          <p:attrName>ppt_x</p:attrName>
                                        </p:attrNameLst>
                                      </p:cBhvr>
                                      <p:tavLst>
                                        <p:tav tm="0">
                                          <p:val>
                                            <p:strVal val="#ppt_x"/>
                                          </p:val>
                                        </p:tav>
                                        <p:tav tm="100000">
                                          <p:val>
                                            <p:strVal val="#ppt_x"/>
                                          </p:val>
                                        </p:tav>
                                      </p:tavLst>
                                    </p:anim>
                                    <p:anim calcmode="lin" valueType="num">
                                      <p:cBhvr additive="base">
                                        <p:cTn id="62" dur="500" fill="hold"/>
                                        <p:tgtEl>
                                          <p:spTgt spid="8810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8103"/>
                                        </p:tgtEl>
                                        <p:attrNameLst>
                                          <p:attrName>style.visibility</p:attrName>
                                        </p:attrNameLst>
                                      </p:cBhvr>
                                      <p:to>
                                        <p:strVal val="visible"/>
                                      </p:to>
                                    </p:set>
                                    <p:anim calcmode="lin" valueType="num">
                                      <p:cBhvr additive="base">
                                        <p:cTn id="65" dur="500" fill="hold"/>
                                        <p:tgtEl>
                                          <p:spTgt spid="88103"/>
                                        </p:tgtEl>
                                        <p:attrNameLst>
                                          <p:attrName>ppt_x</p:attrName>
                                        </p:attrNameLst>
                                      </p:cBhvr>
                                      <p:tavLst>
                                        <p:tav tm="0">
                                          <p:val>
                                            <p:strVal val="#ppt_x"/>
                                          </p:val>
                                        </p:tav>
                                        <p:tav tm="100000">
                                          <p:val>
                                            <p:strVal val="#ppt_x"/>
                                          </p:val>
                                        </p:tav>
                                      </p:tavLst>
                                    </p:anim>
                                    <p:anim calcmode="lin" valueType="num">
                                      <p:cBhvr additive="base">
                                        <p:cTn id="66" dur="500" fill="hold"/>
                                        <p:tgtEl>
                                          <p:spTgt spid="8810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88104"/>
                                        </p:tgtEl>
                                        <p:attrNameLst>
                                          <p:attrName>style.visibility</p:attrName>
                                        </p:attrNameLst>
                                      </p:cBhvr>
                                      <p:to>
                                        <p:strVal val="visible"/>
                                      </p:to>
                                    </p:set>
                                    <p:anim calcmode="lin" valueType="num">
                                      <p:cBhvr additive="base">
                                        <p:cTn id="69" dur="500" fill="hold"/>
                                        <p:tgtEl>
                                          <p:spTgt spid="88104"/>
                                        </p:tgtEl>
                                        <p:attrNameLst>
                                          <p:attrName>ppt_x</p:attrName>
                                        </p:attrNameLst>
                                      </p:cBhvr>
                                      <p:tavLst>
                                        <p:tav tm="0">
                                          <p:val>
                                            <p:strVal val="#ppt_x"/>
                                          </p:val>
                                        </p:tav>
                                        <p:tav tm="100000">
                                          <p:val>
                                            <p:strVal val="#ppt_x"/>
                                          </p:val>
                                        </p:tav>
                                      </p:tavLst>
                                    </p:anim>
                                    <p:anim calcmode="lin" valueType="num">
                                      <p:cBhvr additive="base">
                                        <p:cTn id="70" dur="500" fill="hold"/>
                                        <p:tgtEl>
                                          <p:spTgt spid="8810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88105"/>
                                        </p:tgtEl>
                                        <p:attrNameLst>
                                          <p:attrName>style.visibility</p:attrName>
                                        </p:attrNameLst>
                                      </p:cBhvr>
                                      <p:to>
                                        <p:strVal val="visible"/>
                                      </p:to>
                                    </p:set>
                                    <p:anim calcmode="lin" valueType="num">
                                      <p:cBhvr additive="base">
                                        <p:cTn id="73" dur="500" fill="hold"/>
                                        <p:tgtEl>
                                          <p:spTgt spid="88105"/>
                                        </p:tgtEl>
                                        <p:attrNameLst>
                                          <p:attrName>ppt_x</p:attrName>
                                        </p:attrNameLst>
                                      </p:cBhvr>
                                      <p:tavLst>
                                        <p:tav tm="0">
                                          <p:val>
                                            <p:strVal val="#ppt_x"/>
                                          </p:val>
                                        </p:tav>
                                        <p:tav tm="100000">
                                          <p:val>
                                            <p:strVal val="#ppt_x"/>
                                          </p:val>
                                        </p:tav>
                                      </p:tavLst>
                                    </p:anim>
                                    <p:anim calcmode="lin" valueType="num">
                                      <p:cBhvr additive="base">
                                        <p:cTn id="74" dur="500" fill="hold"/>
                                        <p:tgtEl>
                                          <p:spTgt spid="8810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88106"/>
                                        </p:tgtEl>
                                        <p:attrNameLst>
                                          <p:attrName>style.visibility</p:attrName>
                                        </p:attrNameLst>
                                      </p:cBhvr>
                                      <p:to>
                                        <p:strVal val="visible"/>
                                      </p:to>
                                    </p:set>
                                    <p:anim calcmode="lin" valueType="num">
                                      <p:cBhvr additive="base">
                                        <p:cTn id="77" dur="500" fill="hold"/>
                                        <p:tgtEl>
                                          <p:spTgt spid="88106"/>
                                        </p:tgtEl>
                                        <p:attrNameLst>
                                          <p:attrName>ppt_x</p:attrName>
                                        </p:attrNameLst>
                                      </p:cBhvr>
                                      <p:tavLst>
                                        <p:tav tm="0">
                                          <p:val>
                                            <p:strVal val="#ppt_x"/>
                                          </p:val>
                                        </p:tav>
                                        <p:tav tm="100000">
                                          <p:val>
                                            <p:strVal val="#ppt_x"/>
                                          </p:val>
                                        </p:tav>
                                      </p:tavLst>
                                    </p:anim>
                                    <p:anim calcmode="lin" valueType="num">
                                      <p:cBhvr additive="base">
                                        <p:cTn id="78" dur="500" fill="hold"/>
                                        <p:tgtEl>
                                          <p:spTgt spid="8810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88107"/>
                                        </p:tgtEl>
                                        <p:attrNameLst>
                                          <p:attrName>style.visibility</p:attrName>
                                        </p:attrNameLst>
                                      </p:cBhvr>
                                      <p:to>
                                        <p:strVal val="visible"/>
                                      </p:to>
                                    </p:set>
                                    <p:anim calcmode="lin" valueType="num">
                                      <p:cBhvr additive="base">
                                        <p:cTn id="81" dur="500" fill="hold"/>
                                        <p:tgtEl>
                                          <p:spTgt spid="88107"/>
                                        </p:tgtEl>
                                        <p:attrNameLst>
                                          <p:attrName>ppt_x</p:attrName>
                                        </p:attrNameLst>
                                      </p:cBhvr>
                                      <p:tavLst>
                                        <p:tav tm="0">
                                          <p:val>
                                            <p:strVal val="#ppt_x"/>
                                          </p:val>
                                        </p:tav>
                                        <p:tav tm="100000">
                                          <p:val>
                                            <p:strVal val="#ppt_x"/>
                                          </p:val>
                                        </p:tav>
                                      </p:tavLst>
                                    </p:anim>
                                    <p:anim calcmode="lin" valueType="num">
                                      <p:cBhvr additive="base">
                                        <p:cTn id="82" dur="500" fill="hold"/>
                                        <p:tgtEl>
                                          <p:spTgt spid="8810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88108"/>
                                        </p:tgtEl>
                                        <p:attrNameLst>
                                          <p:attrName>style.visibility</p:attrName>
                                        </p:attrNameLst>
                                      </p:cBhvr>
                                      <p:to>
                                        <p:strVal val="visible"/>
                                      </p:to>
                                    </p:set>
                                    <p:anim calcmode="lin" valueType="num">
                                      <p:cBhvr additive="base">
                                        <p:cTn id="85" dur="500" fill="hold"/>
                                        <p:tgtEl>
                                          <p:spTgt spid="88108"/>
                                        </p:tgtEl>
                                        <p:attrNameLst>
                                          <p:attrName>ppt_x</p:attrName>
                                        </p:attrNameLst>
                                      </p:cBhvr>
                                      <p:tavLst>
                                        <p:tav tm="0">
                                          <p:val>
                                            <p:strVal val="#ppt_x"/>
                                          </p:val>
                                        </p:tav>
                                        <p:tav tm="100000">
                                          <p:val>
                                            <p:strVal val="#ppt_x"/>
                                          </p:val>
                                        </p:tav>
                                      </p:tavLst>
                                    </p:anim>
                                    <p:anim calcmode="lin" valueType="num">
                                      <p:cBhvr additive="base">
                                        <p:cTn id="86" dur="500" fill="hold"/>
                                        <p:tgtEl>
                                          <p:spTgt spid="8810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88109"/>
                                        </p:tgtEl>
                                        <p:attrNameLst>
                                          <p:attrName>style.visibility</p:attrName>
                                        </p:attrNameLst>
                                      </p:cBhvr>
                                      <p:to>
                                        <p:strVal val="visible"/>
                                      </p:to>
                                    </p:set>
                                    <p:anim calcmode="lin" valueType="num">
                                      <p:cBhvr additive="base">
                                        <p:cTn id="89" dur="500" fill="hold"/>
                                        <p:tgtEl>
                                          <p:spTgt spid="88109"/>
                                        </p:tgtEl>
                                        <p:attrNameLst>
                                          <p:attrName>ppt_x</p:attrName>
                                        </p:attrNameLst>
                                      </p:cBhvr>
                                      <p:tavLst>
                                        <p:tav tm="0">
                                          <p:val>
                                            <p:strVal val="#ppt_x"/>
                                          </p:val>
                                        </p:tav>
                                        <p:tav tm="100000">
                                          <p:val>
                                            <p:strVal val="#ppt_x"/>
                                          </p:val>
                                        </p:tav>
                                      </p:tavLst>
                                    </p:anim>
                                    <p:anim calcmode="lin" valueType="num">
                                      <p:cBhvr additive="base">
                                        <p:cTn id="90" dur="500" fill="hold"/>
                                        <p:tgtEl>
                                          <p:spTgt spid="88109"/>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88110"/>
                                        </p:tgtEl>
                                        <p:attrNameLst>
                                          <p:attrName>style.visibility</p:attrName>
                                        </p:attrNameLst>
                                      </p:cBhvr>
                                      <p:to>
                                        <p:strVal val="visible"/>
                                      </p:to>
                                    </p:set>
                                    <p:anim calcmode="lin" valueType="num">
                                      <p:cBhvr additive="base">
                                        <p:cTn id="93" dur="500" fill="hold"/>
                                        <p:tgtEl>
                                          <p:spTgt spid="88110"/>
                                        </p:tgtEl>
                                        <p:attrNameLst>
                                          <p:attrName>ppt_x</p:attrName>
                                        </p:attrNameLst>
                                      </p:cBhvr>
                                      <p:tavLst>
                                        <p:tav tm="0">
                                          <p:val>
                                            <p:strVal val="#ppt_x"/>
                                          </p:val>
                                        </p:tav>
                                        <p:tav tm="100000">
                                          <p:val>
                                            <p:strVal val="#ppt_x"/>
                                          </p:val>
                                        </p:tav>
                                      </p:tavLst>
                                    </p:anim>
                                    <p:anim calcmode="lin" valueType="num">
                                      <p:cBhvr additive="base">
                                        <p:cTn id="94" dur="500" fill="hold"/>
                                        <p:tgtEl>
                                          <p:spTgt spid="88110"/>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88093"/>
                                        </p:tgtEl>
                                        <p:attrNameLst>
                                          <p:attrName>style.visibility</p:attrName>
                                        </p:attrNameLst>
                                      </p:cBhvr>
                                      <p:to>
                                        <p:strVal val="visible"/>
                                      </p:to>
                                    </p:set>
                                    <p:anim calcmode="lin" valueType="num">
                                      <p:cBhvr additive="base">
                                        <p:cTn id="97" dur="500" fill="hold"/>
                                        <p:tgtEl>
                                          <p:spTgt spid="88093"/>
                                        </p:tgtEl>
                                        <p:attrNameLst>
                                          <p:attrName>ppt_x</p:attrName>
                                        </p:attrNameLst>
                                      </p:cBhvr>
                                      <p:tavLst>
                                        <p:tav tm="0">
                                          <p:val>
                                            <p:strVal val="#ppt_x"/>
                                          </p:val>
                                        </p:tav>
                                        <p:tav tm="100000">
                                          <p:val>
                                            <p:strVal val="#ppt_x"/>
                                          </p:val>
                                        </p:tav>
                                      </p:tavLst>
                                    </p:anim>
                                    <p:anim calcmode="lin" valueType="num">
                                      <p:cBhvr additive="base">
                                        <p:cTn id="98" dur="500" fill="hold"/>
                                        <p:tgtEl>
                                          <p:spTgt spid="88093"/>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88094"/>
                                        </p:tgtEl>
                                        <p:attrNameLst>
                                          <p:attrName>style.visibility</p:attrName>
                                        </p:attrNameLst>
                                      </p:cBhvr>
                                      <p:to>
                                        <p:strVal val="visible"/>
                                      </p:to>
                                    </p:set>
                                    <p:anim calcmode="lin" valueType="num">
                                      <p:cBhvr additive="base">
                                        <p:cTn id="101" dur="500" fill="hold"/>
                                        <p:tgtEl>
                                          <p:spTgt spid="88094"/>
                                        </p:tgtEl>
                                        <p:attrNameLst>
                                          <p:attrName>ppt_x</p:attrName>
                                        </p:attrNameLst>
                                      </p:cBhvr>
                                      <p:tavLst>
                                        <p:tav tm="0">
                                          <p:val>
                                            <p:strVal val="#ppt_x"/>
                                          </p:val>
                                        </p:tav>
                                        <p:tav tm="100000">
                                          <p:val>
                                            <p:strVal val="#ppt_x"/>
                                          </p:val>
                                        </p:tav>
                                      </p:tavLst>
                                    </p:anim>
                                    <p:anim calcmode="lin" valueType="num">
                                      <p:cBhvr additive="base">
                                        <p:cTn id="102" dur="500" fill="hold"/>
                                        <p:tgtEl>
                                          <p:spTgt spid="8809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88095"/>
                                        </p:tgtEl>
                                        <p:attrNameLst>
                                          <p:attrName>style.visibility</p:attrName>
                                        </p:attrNameLst>
                                      </p:cBhvr>
                                      <p:to>
                                        <p:strVal val="visible"/>
                                      </p:to>
                                    </p:set>
                                    <p:anim calcmode="lin" valueType="num">
                                      <p:cBhvr additive="base">
                                        <p:cTn id="105" dur="500" fill="hold"/>
                                        <p:tgtEl>
                                          <p:spTgt spid="88095"/>
                                        </p:tgtEl>
                                        <p:attrNameLst>
                                          <p:attrName>ppt_x</p:attrName>
                                        </p:attrNameLst>
                                      </p:cBhvr>
                                      <p:tavLst>
                                        <p:tav tm="0">
                                          <p:val>
                                            <p:strVal val="#ppt_x"/>
                                          </p:val>
                                        </p:tav>
                                        <p:tav tm="100000">
                                          <p:val>
                                            <p:strVal val="#ppt_x"/>
                                          </p:val>
                                        </p:tav>
                                      </p:tavLst>
                                    </p:anim>
                                    <p:anim calcmode="lin" valueType="num">
                                      <p:cBhvr additive="base">
                                        <p:cTn id="106" dur="500" fill="hold"/>
                                        <p:tgtEl>
                                          <p:spTgt spid="88095"/>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88096"/>
                                        </p:tgtEl>
                                        <p:attrNameLst>
                                          <p:attrName>style.visibility</p:attrName>
                                        </p:attrNameLst>
                                      </p:cBhvr>
                                      <p:to>
                                        <p:strVal val="visible"/>
                                      </p:to>
                                    </p:set>
                                    <p:anim calcmode="lin" valueType="num">
                                      <p:cBhvr additive="base">
                                        <p:cTn id="109" dur="500" fill="hold"/>
                                        <p:tgtEl>
                                          <p:spTgt spid="88096"/>
                                        </p:tgtEl>
                                        <p:attrNameLst>
                                          <p:attrName>ppt_x</p:attrName>
                                        </p:attrNameLst>
                                      </p:cBhvr>
                                      <p:tavLst>
                                        <p:tav tm="0">
                                          <p:val>
                                            <p:strVal val="#ppt_x"/>
                                          </p:val>
                                        </p:tav>
                                        <p:tav tm="100000">
                                          <p:val>
                                            <p:strVal val="#ppt_x"/>
                                          </p:val>
                                        </p:tav>
                                      </p:tavLst>
                                    </p:anim>
                                    <p:anim calcmode="lin" valueType="num">
                                      <p:cBhvr additive="base">
                                        <p:cTn id="110" dur="500" fill="hold"/>
                                        <p:tgtEl>
                                          <p:spTgt spid="88096"/>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88097"/>
                                        </p:tgtEl>
                                        <p:attrNameLst>
                                          <p:attrName>style.visibility</p:attrName>
                                        </p:attrNameLst>
                                      </p:cBhvr>
                                      <p:to>
                                        <p:strVal val="visible"/>
                                      </p:to>
                                    </p:set>
                                    <p:anim calcmode="lin" valueType="num">
                                      <p:cBhvr additive="base">
                                        <p:cTn id="113" dur="500" fill="hold"/>
                                        <p:tgtEl>
                                          <p:spTgt spid="88097"/>
                                        </p:tgtEl>
                                        <p:attrNameLst>
                                          <p:attrName>ppt_x</p:attrName>
                                        </p:attrNameLst>
                                      </p:cBhvr>
                                      <p:tavLst>
                                        <p:tav tm="0">
                                          <p:val>
                                            <p:strVal val="#ppt_x"/>
                                          </p:val>
                                        </p:tav>
                                        <p:tav tm="100000">
                                          <p:val>
                                            <p:strVal val="#ppt_x"/>
                                          </p:val>
                                        </p:tav>
                                      </p:tavLst>
                                    </p:anim>
                                    <p:anim calcmode="lin" valueType="num">
                                      <p:cBhvr additive="base">
                                        <p:cTn id="114" dur="500" fill="hold"/>
                                        <p:tgtEl>
                                          <p:spTgt spid="88097"/>
                                        </p:tgtEl>
                                        <p:attrNameLst>
                                          <p:attrName>ppt_y</p:attrName>
                                        </p:attrNameLst>
                                      </p:cBhvr>
                                      <p:tavLst>
                                        <p:tav tm="0">
                                          <p:val>
                                            <p:strVal val="1+#ppt_h/2"/>
                                          </p:val>
                                        </p:tav>
                                        <p:tav tm="100000">
                                          <p:val>
                                            <p:strVal val="#ppt_y"/>
                                          </p:val>
                                        </p:tav>
                                      </p:tavLst>
                                    </p:anim>
                                  </p:childTnLst>
                                </p:cTn>
                              </p:par>
                            </p:childTnLst>
                          </p:cTn>
                        </p:par>
                        <p:par>
                          <p:cTn id="115" fill="hold" nodeType="afterGroup">
                            <p:stCondLst>
                              <p:cond delay="3300"/>
                            </p:stCondLst>
                            <p:childTnLst>
                              <p:par>
                                <p:cTn id="116" presetID="12" presetClass="entr" presetSubtype="8" fill="hold" nodeType="after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slide(fromLeft)">
                                      <p:cBhvr>
                                        <p:cTn id="118" dur="500"/>
                                        <p:tgtEl>
                                          <p:spTgt spid="17"/>
                                        </p:tgtEl>
                                      </p:cBhvr>
                                    </p:animEffect>
                                  </p:childTnLst>
                                </p:cTn>
                              </p:par>
                            </p:childTnLst>
                          </p:cTn>
                        </p:par>
                        <p:par>
                          <p:cTn id="119" fill="hold" nodeType="afterGroup">
                            <p:stCondLst>
                              <p:cond delay="3800"/>
                            </p:stCondLst>
                            <p:childTnLst>
                              <p:par>
                                <p:cTn id="120" presetID="12" presetClass="entr" presetSubtype="8" fill="hold" nodeType="afterEffect">
                                  <p:stCondLst>
                                    <p:cond delay="0"/>
                                  </p:stCondLst>
                                  <p:childTnLst>
                                    <p:set>
                                      <p:cBhvr>
                                        <p:cTn id="121" dur="1" fill="hold">
                                          <p:stCondLst>
                                            <p:cond delay="0"/>
                                          </p:stCondLst>
                                        </p:cTn>
                                        <p:tgtEl>
                                          <p:spTgt spid="2"/>
                                        </p:tgtEl>
                                        <p:attrNameLst>
                                          <p:attrName>style.visibility</p:attrName>
                                        </p:attrNameLst>
                                      </p:cBhvr>
                                      <p:to>
                                        <p:strVal val="visible"/>
                                      </p:to>
                                    </p:set>
                                    <p:animEffect transition="in" filter="slide(fromLeft)">
                                      <p:cBhvr>
                                        <p:cTn id="122" dur="500"/>
                                        <p:tgtEl>
                                          <p:spTgt spid="2"/>
                                        </p:tgtEl>
                                      </p:cBhvr>
                                    </p:animEffect>
                                  </p:childTnLst>
                                </p:cTn>
                              </p:par>
                            </p:childTnLst>
                          </p:cTn>
                        </p:par>
                        <p:par>
                          <p:cTn id="123" fill="hold" nodeType="afterGroup">
                            <p:stCondLst>
                              <p:cond delay="4300"/>
                            </p:stCondLst>
                            <p:childTnLst>
                              <p:par>
                                <p:cTn id="124" presetID="12" presetClass="entr" presetSubtype="8" fill="hold" nodeType="afterEffect">
                                  <p:stCondLst>
                                    <p:cond delay="0"/>
                                  </p:stCondLst>
                                  <p:childTnLst>
                                    <p:set>
                                      <p:cBhvr>
                                        <p:cTn id="125" dur="1" fill="hold">
                                          <p:stCondLst>
                                            <p:cond delay="0"/>
                                          </p:stCondLst>
                                        </p:cTn>
                                        <p:tgtEl>
                                          <p:spTgt spid="3"/>
                                        </p:tgtEl>
                                        <p:attrNameLst>
                                          <p:attrName>style.visibility</p:attrName>
                                        </p:attrNameLst>
                                      </p:cBhvr>
                                      <p:to>
                                        <p:strVal val="visible"/>
                                      </p:to>
                                    </p:set>
                                    <p:animEffect transition="in" filter="slide(fromLeft)">
                                      <p:cBhvr>
                                        <p:cTn id="126" dur="500"/>
                                        <p:tgtEl>
                                          <p:spTgt spid="3"/>
                                        </p:tgtEl>
                                      </p:cBhvr>
                                    </p:animEffect>
                                  </p:childTnLst>
                                </p:cTn>
                              </p:par>
                            </p:childTnLst>
                          </p:cTn>
                        </p:par>
                        <p:par>
                          <p:cTn id="127" fill="hold" nodeType="afterGroup">
                            <p:stCondLst>
                              <p:cond delay="4800"/>
                            </p:stCondLst>
                            <p:childTnLst>
                              <p:par>
                                <p:cTn id="128" presetID="12" presetClass="entr" presetSubtype="8" fill="hold" nodeType="afterEffect">
                                  <p:stCondLst>
                                    <p:cond delay="0"/>
                                  </p:stCondLst>
                                  <p:childTnLst>
                                    <p:set>
                                      <p:cBhvr>
                                        <p:cTn id="129" dur="1" fill="hold">
                                          <p:stCondLst>
                                            <p:cond delay="0"/>
                                          </p:stCondLst>
                                        </p:cTn>
                                        <p:tgtEl>
                                          <p:spTgt spid="4"/>
                                        </p:tgtEl>
                                        <p:attrNameLst>
                                          <p:attrName>style.visibility</p:attrName>
                                        </p:attrNameLst>
                                      </p:cBhvr>
                                      <p:to>
                                        <p:strVal val="visible"/>
                                      </p:to>
                                    </p:set>
                                    <p:animEffect transition="in" filter="slide(fromLeft)">
                                      <p:cBhvr>
                                        <p:cTn id="130" dur="500"/>
                                        <p:tgtEl>
                                          <p:spTgt spid="4"/>
                                        </p:tgtEl>
                                      </p:cBhvr>
                                    </p:animEffect>
                                  </p:childTnLst>
                                </p:cTn>
                              </p:par>
                            </p:childTnLst>
                          </p:cTn>
                        </p:par>
                        <p:par>
                          <p:cTn id="131" fill="hold" nodeType="afterGroup">
                            <p:stCondLst>
                              <p:cond delay="5300"/>
                            </p:stCondLst>
                            <p:childTnLst>
                              <p:par>
                                <p:cTn id="132" presetID="12" presetClass="entr" presetSubtype="8" fill="hold" nodeType="afterEffect">
                                  <p:stCondLst>
                                    <p:cond delay="0"/>
                                  </p:stCondLst>
                                  <p:childTnLst>
                                    <p:set>
                                      <p:cBhvr>
                                        <p:cTn id="133" dur="1" fill="hold">
                                          <p:stCondLst>
                                            <p:cond delay="0"/>
                                          </p:stCondLst>
                                        </p:cTn>
                                        <p:tgtEl>
                                          <p:spTgt spid="5"/>
                                        </p:tgtEl>
                                        <p:attrNameLst>
                                          <p:attrName>style.visibility</p:attrName>
                                        </p:attrNameLst>
                                      </p:cBhvr>
                                      <p:to>
                                        <p:strVal val="visible"/>
                                      </p:to>
                                    </p:set>
                                    <p:animEffect transition="in" filter="slide(fromLeft)">
                                      <p:cBhvr>
                                        <p:cTn id="134" dur="500"/>
                                        <p:tgtEl>
                                          <p:spTgt spid="5"/>
                                        </p:tgtEl>
                                      </p:cBhvr>
                                    </p:animEffect>
                                  </p:childTnLst>
                                </p:cTn>
                              </p:par>
                            </p:childTnLst>
                          </p:cTn>
                        </p:par>
                        <p:par>
                          <p:cTn id="135" fill="hold" nodeType="afterGroup">
                            <p:stCondLst>
                              <p:cond delay="5800"/>
                            </p:stCondLst>
                            <p:childTnLst>
                              <p:par>
                                <p:cTn id="136" presetID="17" presetClass="entr" presetSubtype="10" fill="hold" grpId="0" nodeType="afterEffect">
                                  <p:stCondLst>
                                    <p:cond delay="0"/>
                                  </p:stCondLst>
                                  <p:childTnLst>
                                    <p:set>
                                      <p:cBhvr>
                                        <p:cTn id="137" dur="1" fill="hold">
                                          <p:stCondLst>
                                            <p:cond delay="0"/>
                                          </p:stCondLst>
                                        </p:cTn>
                                        <p:tgtEl>
                                          <p:spTgt spid="88088"/>
                                        </p:tgtEl>
                                        <p:attrNameLst>
                                          <p:attrName>style.visibility</p:attrName>
                                        </p:attrNameLst>
                                      </p:cBhvr>
                                      <p:to>
                                        <p:strVal val="visible"/>
                                      </p:to>
                                    </p:set>
                                    <p:anim calcmode="lin" valueType="num">
                                      <p:cBhvr>
                                        <p:cTn id="138" dur="500" fill="hold"/>
                                        <p:tgtEl>
                                          <p:spTgt spid="88088"/>
                                        </p:tgtEl>
                                        <p:attrNameLst>
                                          <p:attrName>ppt_w</p:attrName>
                                        </p:attrNameLst>
                                      </p:cBhvr>
                                      <p:tavLst>
                                        <p:tav tm="0">
                                          <p:val>
                                            <p:fltVal val="0"/>
                                          </p:val>
                                        </p:tav>
                                        <p:tav tm="100000">
                                          <p:val>
                                            <p:strVal val="#ppt_w"/>
                                          </p:val>
                                        </p:tav>
                                      </p:tavLst>
                                    </p:anim>
                                    <p:anim calcmode="lin" valueType="num">
                                      <p:cBhvr>
                                        <p:cTn id="139" dur="500" fill="hold"/>
                                        <p:tgtEl>
                                          <p:spTgt spid="88088"/>
                                        </p:tgtEl>
                                        <p:attrNameLst>
                                          <p:attrName>ppt_h</p:attrName>
                                        </p:attrNameLst>
                                      </p:cBhvr>
                                      <p:tavLst>
                                        <p:tav tm="0">
                                          <p:val>
                                            <p:strVal val="#ppt_h"/>
                                          </p:val>
                                        </p:tav>
                                        <p:tav tm="100000">
                                          <p:val>
                                            <p:strVal val="#ppt_h"/>
                                          </p:val>
                                        </p:tav>
                                      </p:tavLst>
                                    </p:anim>
                                  </p:childTnLst>
                                </p:cTn>
                              </p:par>
                            </p:childTnLst>
                          </p:cTn>
                        </p:par>
                        <p:par>
                          <p:cTn id="140" fill="hold" nodeType="afterGroup">
                            <p:stCondLst>
                              <p:cond delay="6300"/>
                            </p:stCondLst>
                            <p:childTnLst>
                              <p:par>
                                <p:cTn id="141" presetID="17" presetClass="entr" presetSubtype="10" fill="hold" grpId="0" nodeType="afterEffect">
                                  <p:stCondLst>
                                    <p:cond delay="0"/>
                                  </p:stCondLst>
                                  <p:childTnLst>
                                    <p:set>
                                      <p:cBhvr>
                                        <p:cTn id="142" dur="1" fill="hold">
                                          <p:stCondLst>
                                            <p:cond delay="0"/>
                                          </p:stCondLst>
                                        </p:cTn>
                                        <p:tgtEl>
                                          <p:spTgt spid="88115"/>
                                        </p:tgtEl>
                                        <p:attrNameLst>
                                          <p:attrName>style.visibility</p:attrName>
                                        </p:attrNameLst>
                                      </p:cBhvr>
                                      <p:to>
                                        <p:strVal val="visible"/>
                                      </p:to>
                                    </p:set>
                                    <p:anim calcmode="lin" valueType="num">
                                      <p:cBhvr>
                                        <p:cTn id="143" dur="500" fill="hold"/>
                                        <p:tgtEl>
                                          <p:spTgt spid="88115"/>
                                        </p:tgtEl>
                                        <p:attrNameLst>
                                          <p:attrName>ppt_w</p:attrName>
                                        </p:attrNameLst>
                                      </p:cBhvr>
                                      <p:tavLst>
                                        <p:tav tm="0">
                                          <p:val>
                                            <p:fltVal val="0"/>
                                          </p:val>
                                        </p:tav>
                                        <p:tav tm="100000">
                                          <p:val>
                                            <p:strVal val="#ppt_w"/>
                                          </p:val>
                                        </p:tav>
                                      </p:tavLst>
                                    </p:anim>
                                    <p:anim calcmode="lin" valueType="num">
                                      <p:cBhvr>
                                        <p:cTn id="144" dur="500" fill="hold"/>
                                        <p:tgtEl>
                                          <p:spTgt spid="88115"/>
                                        </p:tgtEl>
                                        <p:attrNameLst>
                                          <p:attrName>ppt_h</p:attrName>
                                        </p:attrNameLst>
                                      </p:cBhvr>
                                      <p:tavLst>
                                        <p:tav tm="0">
                                          <p:val>
                                            <p:strVal val="#ppt_h"/>
                                          </p:val>
                                        </p:tav>
                                        <p:tav tm="100000">
                                          <p:val>
                                            <p:strVal val="#ppt_h"/>
                                          </p:val>
                                        </p:tav>
                                      </p:tavLst>
                                    </p:anim>
                                  </p:childTnLst>
                                </p:cTn>
                              </p:par>
                            </p:childTnLst>
                          </p:cTn>
                        </p:par>
                        <p:par>
                          <p:cTn id="145" fill="hold" nodeType="afterGroup">
                            <p:stCondLst>
                              <p:cond delay="6800"/>
                            </p:stCondLst>
                            <p:childTnLst>
                              <p:par>
                                <p:cTn id="146" presetID="17" presetClass="entr" presetSubtype="10" fill="hold" grpId="0" nodeType="afterEffect">
                                  <p:stCondLst>
                                    <p:cond delay="0"/>
                                  </p:stCondLst>
                                  <p:childTnLst>
                                    <p:set>
                                      <p:cBhvr>
                                        <p:cTn id="147" dur="1" fill="hold">
                                          <p:stCondLst>
                                            <p:cond delay="0"/>
                                          </p:stCondLst>
                                        </p:cTn>
                                        <p:tgtEl>
                                          <p:spTgt spid="88089"/>
                                        </p:tgtEl>
                                        <p:attrNameLst>
                                          <p:attrName>style.visibility</p:attrName>
                                        </p:attrNameLst>
                                      </p:cBhvr>
                                      <p:to>
                                        <p:strVal val="visible"/>
                                      </p:to>
                                    </p:set>
                                    <p:anim calcmode="lin" valueType="num">
                                      <p:cBhvr>
                                        <p:cTn id="148" dur="500" fill="hold"/>
                                        <p:tgtEl>
                                          <p:spTgt spid="88089"/>
                                        </p:tgtEl>
                                        <p:attrNameLst>
                                          <p:attrName>ppt_w</p:attrName>
                                        </p:attrNameLst>
                                      </p:cBhvr>
                                      <p:tavLst>
                                        <p:tav tm="0">
                                          <p:val>
                                            <p:fltVal val="0"/>
                                          </p:val>
                                        </p:tav>
                                        <p:tav tm="100000">
                                          <p:val>
                                            <p:strVal val="#ppt_w"/>
                                          </p:val>
                                        </p:tav>
                                      </p:tavLst>
                                    </p:anim>
                                    <p:anim calcmode="lin" valueType="num">
                                      <p:cBhvr>
                                        <p:cTn id="149" dur="500" fill="hold"/>
                                        <p:tgtEl>
                                          <p:spTgt spid="88089"/>
                                        </p:tgtEl>
                                        <p:attrNameLst>
                                          <p:attrName>ppt_h</p:attrName>
                                        </p:attrNameLst>
                                      </p:cBhvr>
                                      <p:tavLst>
                                        <p:tav tm="0">
                                          <p:val>
                                            <p:strVal val="#ppt_h"/>
                                          </p:val>
                                        </p:tav>
                                        <p:tav tm="100000">
                                          <p:val>
                                            <p:strVal val="#ppt_h"/>
                                          </p:val>
                                        </p:tav>
                                      </p:tavLst>
                                    </p:anim>
                                  </p:childTnLst>
                                </p:cTn>
                              </p:par>
                            </p:childTnLst>
                          </p:cTn>
                        </p:par>
                        <p:par>
                          <p:cTn id="150" fill="hold" nodeType="afterGroup">
                            <p:stCondLst>
                              <p:cond delay="7300"/>
                            </p:stCondLst>
                            <p:childTnLst>
                              <p:par>
                                <p:cTn id="151" presetID="17" presetClass="entr" presetSubtype="10" fill="hold" grpId="0" nodeType="afterEffect">
                                  <p:stCondLst>
                                    <p:cond delay="0"/>
                                  </p:stCondLst>
                                  <p:childTnLst>
                                    <p:set>
                                      <p:cBhvr>
                                        <p:cTn id="152" dur="1" fill="hold">
                                          <p:stCondLst>
                                            <p:cond delay="0"/>
                                          </p:stCondLst>
                                        </p:cTn>
                                        <p:tgtEl>
                                          <p:spTgt spid="88116"/>
                                        </p:tgtEl>
                                        <p:attrNameLst>
                                          <p:attrName>style.visibility</p:attrName>
                                        </p:attrNameLst>
                                      </p:cBhvr>
                                      <p:to>
                                        <p:strVal val="visible"/>
                                      </p:to>
                                    </p:set>
                                    <p:anim calcmode="lin" valueType="num">
                                      <p:cBhvr>
                                        <p:cTn id="153" dur="500" fill="hold"/>
                                        <p:tgtEl>
                                          <p:spTgt spid="88116"/>
                                        </p:tgtEl>
                                        <p:attrNameLst>
                                          <p:attrName>ppt_w</p:attrName>
                                        </p:attrNameLst>
                                      </p:cBhvr>
                                      <p:tavLst>
                                        <p:tav tm="0">
                                          <p:val>
                                            <p:fltVal val="0"/>
                                          </p:val>
                                        </p:tav>
                                        <p:tav tm="100000">
                                          <p:val>
                                            <p:strVal val="#ppt_w"/>
                                          </p:val>
                                        </p:tav>
                                      </p:tavLst>
                                    </p:anim>
                                    <p:anim calcmode="lin" valueType="num">
                                      <p:cBhvr>
                                        <p:cTn id="154" dur="500" fill="hold"/>
                                        <p:tgtEl>
                                          <p:spTgt spid="88116"/>
                                        </p:tgtEl>
                                        <p:attrNameLst>
                                          <p:attrName>ppt_h</p:attrName>
                                        </p:attrNameLst>
                                      </p:cBhvr>
                                      <p:tavLst>
                                        <p:tav tm="0">
                                          <p:val>
                                            <p:strVal val="#ppt_h"/>
                                          </p:val>
                                        </p:tav>
                                        <p:tav tm="100000">
                                          <p:val>
                                            <p:strVal val="#ppt_h"/>
                                          </p:val>
                                        </p:tav>
                                      </p:tavLst>
                                    </p:anim>
                                  </p:childTnLst>
                                </p:cTn>
                              </p:par>
                            </p:childTnLst>
                          </p:cTn>
                        </p:par>
                        <p:par>
                          <p:cTn id="155" fill="hold" nodeType="afterGroup">
                            <p:stCondLst>
                              <p:cond delay="7800"/>
                            </p:stCondLst>
                            <p:childTnLst>
                              <p:par>
                                <p:cTn id="156" presetID="17" presetClass="entr" presetSubtype="10" fill="hold" grpId="0" nodeType="afterEffect">
                                  <p:stCondLst>
                                    <p:cond delay="0"/>
                                  </p:stCondLst>
                                  <p:childTnLst>
                                    <p:set>
                                      <p:cBhvr>
                                        <p:cTn id="157" dur="1" fill="hold">
                                          <p:stCondLst>
                                            <p:cond delay="0"/>
                                          </p:stCondLst>
                                        </p:cTn>
                                        <p:tgtEl>
                                          <p:spTgt spid="88090"/>
                                        </p:tgtEl>
                                        <p:attrNameLst>
                                          <p:attrName>style.visibility</p:attrName>
                                        </p:attrNameLst>
                                      </p:cBhvr>
                                      <p:to>
                                        <p:strVal val="visible"/>
                                      </p:to>
                                    </p:set>
                                    <p:anim calcmode="lin" valueType="num">
                                      <p:cBhvr>
                                        <p:cTn id="158" dur="500" fill="hold"/>
                                        <p:tgtEl>
                                          <p:spTgt spid="88090"/>
                                        </p:tgtEl>
                                        <p:attrNameLst>
                                          <p:attrName>ppt_w</p:attrName>
                                        </p:attrNameLst>
                                      </p:cBhvr>
                                      <p:tavLst>
                                        <p:tav tm="0">
                                          <p:val>
                                            <p:fltVal val="0"/>
                                          </p:val>
                                        </p:tav>
                                        <p:tav tm="100000">
                                          <p:val>
                                            <p:strVal val="#ppt_w"/>
                                          </p:val>
                                        </p:tav>
                                      </p:tavLst>
                                    </p:anim>
                                    <p:anim calcmode="lin" valueType="num">
                                      <p:cBhvr>
                                        <p:cTn id="159" dur="500" fill="hold"/>
                                        <p:tgtEl>
                                          <p:spTgt spid="88090"/>
                                        </p:tgtEl>
                                        <p:attrNameLst>
                                          <p:attrName>ppt_h</p:attrName>
                                        </p:attrNameLst>
                                      </p:cBhvr>
                                      <p:tavLst>
                                        <p:tav tm="0">
                                          <p:val>
                                            <p:strVal val="#ppt_h"/>
                                          </p:val>
                                        </p:tav>
                                        <p:tav tm="100000">
                                          <p:val>
                                            <p:strVal val="#ppt_h"/>
                                          </p:val>
                                        </p:tav>
                                      </p:tavLst>
                                    </p:anim>
                                  </p:childTnLst>
                                </p:cTn>
                              </p:par>
                            </p:childTnLst>
                          </p:cTn>
                        </p:par>
                        <p:par>
                          <p:cTn id="160" fill="hold" nodeType="afterGroup">
                            <p:stCondLst>
                              <p:cond delay="8300"/>
                            </p:stCondLst>
                            <p:childTnLst>
                              <p:par>
                                <p:cTn id="161" presetID="17" presetClass="entr" presetSubtype="10" fill="hold" grpId="0" nodeType="afterEffect">
                                  <p:stCondLst>
                                    <p:cond delay="0"/>
                                  </p:stCondLst>
                                  <p:childTnLst>
                                    <p:set>
                                      <p:cBhvr>
                                        <p:cTn id="162" dur="1" fill="hold">
                                          <p:stCondLst>
                                            <p:cond delay="0"/>
                                          </p:stCondLst>
                                        </p:cTn>
                                        <p:tgtEl>
                                          <p:spTgt spid="88119"/>
                                        </p:tgtEl>
                                        <p:attrNameLst>
                                          <p:attrName>style.visibility</p:attrName>
                                        </p:attrNameLst>
                                      </p:cBhvr>
                                      <p:to>
                                        <p:strVal val="visible"/>
                                      </p:to>
                                    </p:set>
                                    <p:anim calcmode="lin" valueType="num">
                                      <p:cBhvr>
                                        <p:cTn id="163" dur="500" fill="hold"/>
                                        <p:tgtEl>
                                          <p:spTgt spid="88119"/>
                                        </p:tgtEl>
                                        <p:attrNameLst>
                                          <p:attrName>ppt_w</p:attrName>
                                        </p:attrNameLst>
                                      </p:cBhvr>
                                      <p:tavLst>
                                        <p:tav tm="0">
                                          <p:val>
                                            <p:fltVal val="0"/>
                                          </p:val>
                                        </p:tav>
                                        <p:tav tm="100000">
                                          <p:val>
                                            <p:strVal val="#ppt_w"/>
                                          </p:val>
                                        </p:tav>
                                      </p:tavLst>
                                    </p:anim>
                                    <p:anim calcmode="lin" valueType="num">
                                      <p:cBhvr>
                                        <p:cTn id="164" dur="500" fill="hold"/>
                                        <p:tgtEl>
                                          <p:spTgt spid="88119"/>
                                        </p:tgtEl>
                                        <p:attrNameLst>
                                          <p:attrName>ppt_h</p:attrName>
                                        </p:attrNameLst>
                                      </p:cBhvr>
                                      <p:tavLst>
                                        <p:tav tm="0">
                                          <p:val>
                                            <p:strVal val="#ppt_h"/>
                                          </p:val>
                                        </p:tav>
                                        <p:tav tm="100000">
                                          <p:val>
                                            <p:strVal val="#ppt_h"/>
                                          </p:val>
                                        </p:tav>
                                      </p:tavLst>
                                    </p:anim>
                                  </p:childTnLst>
                                </p:cTn>
                              </p:par>
                            </p:childTnLst>
                          </p:cTn>
                        </p:par>
                        <p:par>
                          <p:cTn id="165" fill="hold" nodeType="afterGroup">
                            <p:stCondLst>
                              <p:cond delay="8800"/>
                            </p:stCondLst>
                            <p:childTnLst>
                              <p:par>
                                <p:cTn id="166" presetID="17" presetClass="entr" presetSubtype="10" fill="hold" grpId="0" nodeType="afterEffect">
                                  <p:stCondLst>
                                    <p:cond delay="0"/>
                                  </p:stCondLst>
                                  <p:childTnLst>
                                    <p:set>
                                      <p:cBhvr>
                                        <p:cTn id="167" dur="1" fill="hold">
                                          <p:stCondLst>
                                            <p:cond delay="0"/>
                                          </p:stCondLst>
                                        </p:cTn>
                                        <p:tgtEl>
                                          <p:spTgt spid="88091"/>
                                        </p:tgtEl>
                                        <p:attrNameLst>
                                          <p:attrName>style.visibility</p:attrName>
                                        </p:attrNameLst>
                                      </p:cBhvr>
                                      <p:to>
                                        <p:strVal val="visible"/>
                                      </p:to>
                                    </p:set>
                                    <p:anim calcmode="lin" valueType="num">
                                      <p:cBhvr>
                                        <p:cTn id="168" dur="500" fill="hold"/>
                                        <p:tgtEl>
                                          <p:spTgt spid="88091"/>
                                        </p:tgtEl>
                                        <p:attrNameLst>
                                          <p:attrName>ppt_w</p:attrName>
                                        </p:attrNameLst>
                                      </p:cBhvr>
                                      <p:tavLst>
                                        <p:tav tm="0">
                                          <p:val>
                                            <p:fltVal val="0"/>
                                          </p:val>
                                        </p:tav>
                                        <p:tav tm="100000">
                                          <p:val>
                                            <p:strVal val="#ppt_w"/>
                                          </p:val>
                                        </p:tav>
                                      </p:tavLst>
                                    </p:anim>
                                    <p:anim calcmode="lin" valueType="num">
                                      <p:cBhvr>
                                        <p:cTn id="169" dur="500" fill="hold"/>
                                        <p:tgtEl>
                                          <p:spTgt spid="88091"/>
                                        </p:tgtEl>
                                        <p:attrNameLst>
                                          <p:attrName>ppt_h</p:attrName>
                                        </p:attrNameLst>
                                      </p:cBhvr>
                                      <p:tavLst>
                                        <p:tav tm="0">
                                          <p:val>
                                            <p:strVal val="#ppt_h"/>
                                          </p:val>
                                        </p:tav>
                                        <p:tav tm="100000">
                                          <p:val>
                                            <p:strVal val="#ppt_h"/>
                                          </p:val>
                                        </p:tav>
                                      </p:tavLst>
                                    </p:anim>
                                  </p:childTnLst>
                                </p:cTn>
                              </p:par>
                            </p:childTnLst>
                          </p:cTn>
                        </p:par>
                        <p:par>
                          <p:cTn id="170" fill="hold" nodeType="afterGroup">
                            <p:stCondLst>
                              <p:cond delay="9300"/>
                            </p:stCondLst>
                            <p:childTnLst>
                              <p:par>
                                <p:cTn id="171" presetID="17" presetClass="entr" presetSubtype="10" fill="hold" grpId="0" nodeType="afterEffect">
                                  <p:stCondLst>
                                    <p:cond delay="0"/>
                                  </p:stCondLst>
                                  <p:childTnLst>
                                    <p:set>
                                      <p:cBhvr>
                                        <p:cTn id="172" dur="1" fill="hold">
                                          <p:stCondLst>
                                            <p:cond delay="0"/>
                                          </p:stCondLst>
                                        </p:cTn>
                                        <p:tgtEl>
                                          <p:spTgt spid="88118"/>
                                        </p:tgtEl>
                                        <p:attrNameLst>
                                          <p:attrName>style.visibility</p:attrName>
                                        </p:attrNameLst>
                                      </p:cBhvr>
                                      <p:to>
                                        <p:strVal val="visible"/>
                                      </p:to>
                                    </p:set>
                                    <p:anim calcmode="lin" valueType="num">
                                      <p:cBhvr>
                                        <p:cTn id="173" dur="500" fill="hold"/>
                                        <p:tgtEl>
                                          <p:spTgt spid="88118"/>
                                        </p:tgtEl>
                                        <p:attrNameLst>
                                          <p:attrName>ppt_w</p:attrName>
                                        </p:attrNameLst>
                                      </p:cBhvr>
                                      <p:tavLst>
                                        <p:tav tm="0">
                                          <p:val>
                                            <p:fltVal val="0"/>
                                          </p:val>
                                        </p:tav>
                                        <p:tav tm="100000">
                                          <p:val>
                                            <p:strVal val="#ppt_w"/>
                                          </p:val>
                                        </p:tav>
                                      </p:tavLst>
                                    </p:anim>
                                    <p:anim calcmode="lin" valueType="num">
                                      <p:cBhvr>
                                        <p:cTn id="174" dur="500" fill="hold"/>
                                        <p:tgtEl>
                                          <p:spTgt spid="88118"/>
                                        </p:tgtEl>
                                        <p:attrNameLst>
                                          <p:attrName>ppt_h</p:attrName>
                                        </p:attrNameLst>
                                      </p:cBhvr>
                                      <p:tavLst>
                                        <p:tav tm="0">
                                          <p:val>
                                            <p:strVal val="#ppt_h"/>
                                          </p:val>
                                        </p:tav>
                                        <p:tav tm="100000">
                                          <p:val>
                                            <p:strVal val="#ppt_h"/>
                                          </p:val>
                                        </p:tav>
                                      </p:tavLst>
                                    </p:anim>
                                  </p:childTnLst>
                                </p:cTn>
                              </p:par>
                            </p:childTnLst>
                          </p:cTn>
                        </p:par>
                        <p:par>
                          <p:cTn id="175" fill="hold" nodeType="afterGroup">
                            <p:stCondLst>
                              <p:cond delay="9800"/>
                            </p:stCondLst>
                            <p:childTnLst>
                              <p:par>
                                <p:cTn id="176" presetID="17" presetClass="entr" presetSubtype="10" fill="hold" grpId="0" nodeType="afterEffect">
                                  <p:stCondLst>
                                    <p:cond delay="0"/>
                                  </p:stCondLst>
                                  <p:childTnLst>
                                    <p:set>
                                      <p:cBhvr>
                                        <p:cTn id="177" dur="1" fill="hold">
                                          <p:stCondLst>
                                            <p:cond delay="0"/>
                                          </p:stCondLst>
                                        </p:cTn>
                                        <p:tgtEl>
                                          <p:spTgt spid="88092"/>
                                        </p:tgtEl>
                                        <p:attrNameLst>
                                          <p:attrName>style.visibility</p:attrName>
                                        </p:attrNameLst>
                                      </p:cBhvr>
                                      <p:to>
                                        <p:strVal val="visible"/>
                                      </p:to>
                                    </p:set>
                                    <p:anim calcmode="lin" valueType="num">
                                      <p:cBhvr>
                                        <p:cTn id="178" dur="500" fill="hold"/>
                                        <p:tgtEl>
                                          <p:spTgt spid="88092"/>
                                        </p:tgtEl>
                                        <p:attrNameLst>
                                          <p:attrName>ppt_w</p:attrName>
                                        </p:attrNameLst>
                                      </p:cBhvr>
                                      <p:tavLst>
                                        <p:tav tm="0">
                                          <p:val>
                                            <p:fltVal val="0"/>
                                          </p:val>
                                        </p:tav>
                                        <p:tav tm="100000">
                                          <p:val>
                                            <p:strVal val="#ppt_w"/>
                                          </p:val>
                                        </p:tav>
                                      </p:tavLst>
                                    </p:anim>
                                    <p:anim calcmode="lin" valueType="num">
                                      <p:cBhvr>
                                        <p:cTn id="179" dur="500" fill="hold"/>
                                        <p:tgtEl>
                                          <p:spTgt spid="88092"/>
                                        </p:tgtEl>
                                        <p:attrNameLst>
                                          <p:attrName>ppt_h</p:attrName>
                                        </p:attrNameLst>
                                      </p:cBhvr>
                                      <p:tavLst>
                                        <p:tav tm="0">
                                          <p:val>
                                            <p:strVal val="#ppt_h"/>
                                          </p:val>
                                        </p:tav>
                                        <p:tav tm="100000">
                                          <p:val>
                                            <p:strVal val="#ppt_h"/>
                                          </p:val>
                                        </p:tav>
                                      </p:tavLst>
                                    </p:anim>
                                  </p:childTnLst>
                                </p:cTn>
                              </p:par>
                            </p:childTnLst>
                          </p:cTn>
                        </p:par>
                        <p:par>
                          <p:cTn id="180" fill="hold" nodeType="afterGroup">
                            <p:stCondLst>
                              <p:cond delay="10300"/>
                            </p:stCondLst>
                            <p:childTnLst>
                              <p:par>
                                <p:cTn id="181" presetID="17" presetClass="entr" presetSubtype="10" fill="hold" grpId="0" nodeType="afterEffect">
                                  <p:stCondLst>
                                    <p:cond delay="0"/>
                                  </p:stCondLst>
                                  <p:childTnLst>
                                    <p:set>
                                      <p:cBhvr>
                                        <p:cTn id="182" dur="1" fill="hold">
                                          <p:stCondLst>
                                            <p:cond delay="0"/>
                                          </p:stCondLst>
                                        </p:cTn>
                                        <p:tgtEl>
                                          <p:spTgt spid="88117"/>
                                        </p:tgtEl>
                                        <p:attrNameLst>
                                          <p:attrName>style.visibility</p:attrName>
                                        </p:attrNameLst>
                                      </p:cBhvr>
                                      <p:to>
                                        <p:strVal val="visible"/>
                                      </p:to>
                                    </p:set>
                                    <p:anim calcmode="lin" valueType="num">
                                      <p:cBhvr>
                                        <p:cTn id="183" dur="500" fill="hold"/>
                                        <p:tgtEl>
                                          <p:spTgt spid="88117"/>
                                        </p:tgtEl>
                                        <p:attrNameLst>
                                          <p:attrName>ppt_w</p:attrName>
                                        </p:attrNameLst>
                                      </p:cBhvr>
                                      <p:tavLst>
                                        <p:tav tm="0">
                                          <p:val>
                                            <p:fltVal val="0"/>
                                          </p:val>
                                        </p:tav>
                                        <p:tav tm="100000">
                                          <p:val>
                                            <p:strVal val="#ppt_w"/>
                                          </p:val>
                                        </p:tav>
                                      </p:tavLst>
                                    </p:anim>
                                    <p:anim calcmode="lin" valueType="num">
                                      <p:cBhvr>
                                        <p:cTn id="184" dur="500" fill="hold"/>
                                        <p:tgtEl>
                                          <p:spTgt spid="88117"/>
                                        </p:tgtEl>
                                        <p:attrNameLst>
                                          <p:attrName>ppt_h</p:attrName>
                                        </p:attrNameLst>
                                      </p:cBhvr>
                                      <p:tavLst>
                                        <p:tav tm="0">
                                          <p:val>
                                            <p:strVal val="#ppt_h"/>
                                          </p:val>
                                        </p:tav>
                                        <p:tav tm="100000">
                                          <p:val>
                                            <p:strVal val="#ppt_h"/>
                                          </p:val>
                                        </p:tav>
                                      </p:tavLst>
                                    </p:anim>
                                  </p:childTnLst>
                                </p:cTn>
                              </p:par>
                            </p:childTnLst>
                          </p:cTn>
                        </p:par>
                        <p:par>
                          <p:cTn id="185" fill="hold" nodeType="afterGroup">
                            <p:stCondLst>
                              <p:cond delay="10800"/>
                            </p:stCondLst>
                            <p:childTnLst>
                              <p:par>
                                <p:cTn id="186" presetID="41" presetClass="entr" presetSubtype="0" fill="hold" nodeType="afterEffect">
                                  <p:stCondLst>
                                    <p:cond delay="0"/>
                                  </p:stCondLst>
                                  <p:iterate type="lt">
                                    <p:tmPct val="10000"/>
                                  </p:iterate>
                                  <p:childTnLst>
                                    <p:set>
                                      <p:cBhvr>
                                        <p:cTn id="187" dur="1" fill="hold">
                                          <p:stCondLst>
                                            <p:cond delay="0"/>
                                          </p:stCondLst>
                                        </p:cTn>
                                        <p:tgtEl>
                                          <p:spTgt spid="88112">
                                            <p:txEl>
                                              <p:pRg st="0" end="0"/>
                                            </p:txEl>
                                          </p:spTgt>
                                        </p:tgtEl>
                                        <p:attrNameLst>
                                          <p:attrName>style.visibility</p:attrName>
                                        </p:attrNameLst>
                                      </p:cBhvr>
                                      <p:to>
                                        <p:strVal val="visible"/>
                                      </p:to>
                                    </p:set>
                                    <p:anim calcmode="lin" valueType="num">
                                      <p:cBhvr>
                                        <p:cTn id="188" dur="500" fill="hold"/>
                                        <p:tgtEl>
                                          <p:spTgt spid="881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9" dur="500" fill="hold"/>
                                        <p:tgtEl>
                                          <p:spTgt spid="88112">
                                            <p:txEl>
                                              <p:pRg st="0" end="0"/>
                                            </p:txEl>
                                          </p:spTgt>
                                        </p:tgtEl>
                                        <p:attrNameLst>
                                          <p:attrName>ppt_y</p:attrName>
                                        </p:attrNameLst>
                                      </p:cBhvr>
                                      <p:tavLst>
                                        <p:tav tm="0">
                                          <p:val>
                                            <p:strVal val="#ppt_y"/>
                                          </p:val>
                                        </p:tav>
                                        <p:tav tm="100000">
                                          <p:val>
                                            <p:strVal val="#ppt_y"/>
                                          </p:val>
                                        </p:tav>
                                      </p:tavLst>
                                    </p:anim>
                                    <p:anim calcmode="lin" valueType="num">
                                      <p:cBhvr>
                                        <p:cTn id="190" dur="500" fill="hold"/>
                                        <p:tgtEl>
                                          <p:spTgt spid="881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1" dur="500" fill="hold"/>
                                        <p:tgtEl>
                                          <p:spTgt spid="881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2" dur="500" tmFilter="0,0; .5, 1; 1, 1"/>
                                        <p:tgtEl>
                                          <p:spTgt spid="88112">
                                            <p:txEl>
                                              <p:pRg st="0" end="0"/>
                                            </p:txEl>
                                          </p:spTgt>
                                        </p:tgtEl>
                                      </p:cBhvr>
                                    </p:animEffect>
                                  </p:childTnLst>
                                </p:cTn>
                              </p:par>
                            </p:childTnLst>
                          </p:cTn>
                        </p:par>
                        <p:par>
                          <p:cTn id="193" fill="hold" nodeType="afterGroup">
                            <p:stCondLst>
                              <p:cond delay="11550"/>
                            </p:stCondLst>
                            <p:childTnLst>
                              <p:par>
                                <p:cTn id="194" presetID="41" presetClass="entr" presetSubtype="0" fill="hold" nodeType="afterEffect">
                                  <p:stCondLst>
                                    <p:cond delay="0"/>
                                  </p:stCondLst>
                                  <p:iterate type="lt">
                                    <p:tmPct val="10000"/>
                                  </p:iterate>
                                  <p:childTnLst>
                                    <p:set>
                                      <p:cBhvr>
                                        <p:cTn id="195" dur="1" fill="hold">
                                          <p:stCondLst>
                                            <p:cond delay="0"/>
                                          </p:stCondLst>
                                        </p:cTn>
                                        <p:tgtEl>
                                          <p:spTgt spid="88111">
                                            <p:txEl>
                                              <p:pRg st="0" end="0"/>
                                            </p:txEl>
                                          </p:spTgt>
                                        </p:tgtEl>
                                        <p:attrNameLst>
                                          <p:attrName>style.visibility</p:attrName>
                                        </p:attrNameLst>
                                      </p:cBhvr>
                                      <p:to>
                                        <p:strVal val="visible"/>
                                      </p:to>
                                    </p:set>
                                    <p:anim calcmode="lin" valueType="num">
                                      <p:cBhvr>
                                        <p:cTn id="196" dur="500" fill="hold"/>
                                        <p:tgtEl>
                                          <p:spTgt spid="881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7" dur="500" fill="hold"/>
                                        <p:tgtEl>
                                          <p:spTgt spid="88111">
                                            <p:txEl>
                                              <p:pRg st="0" end="0"/>
                                            </p:txEl>
                                          </p:spTgt>
                                        </p:tgtEl>
                                        <p:attrNameLst>
                                          <p:attrName>ppt_y</p:attrName>
                                        </p:attrNameLst>
                                      </p:cBhvr>
                                      <p:tavLst>
                                        <p:tav tm="0">
                                          <p:val>
                                            <p:strVal val="#ppt_y"/>
                                          </p:val>
                                        </p:tav>
                                        <p:tav tm="100000">
                                          <p:val>
                                            <p:strVal val="#ppt_y"/>
                                          </p:val>
                                        </p:tav>
                                      </p:tavLst>
                                    </p:anim>
                                    <p:anim calcmode="lin" valueType="num">
                                      <p:cBhvr>
                                        <p:cTn id="198" dur="500" fill="hold"/>
                                        <p:tgtEl>
                                          <p:spTgt spid="881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9" dur="500" fill="hold"/>
                                        <p:tgtEl>
                                          <p:spTgt spid="881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0" dur="500" tmFilter="0,0; .5, 1; 1, 1"/>
                                        <p:tgtEl>
                                          <p:spTgt spid="88111">
                                            <p:txEl>
                                              <p:pRg st="0" end="0"/>
                                            </p:txEl>
                                          </p:spTgt>
                                        </p:tgtEl>
                                      </p:cBhvr>
                                    </p:animEffect>
                                  </p:childTnLst>
                                </p:cTn>
                              </p:par>
                            </p:childTnLst>
                          </p:cTn>
                        </p:par>
                        <p:par>
                          <p:cTn id="201" fill="hold" nodeType="afterGroup">
                            <p:stCondLst>
                              <p:cond delay="14800"/>
                            </p:stCondLst>
                            <p:childTnLst>
                              <p:par>
                                <p:cTn id="202" presetID="52" presetClass="entr" presetSubtype="0" fill="hold" nodeType="afterEffect">
                                  <p:stCondLst>
                                    <p:cond delay="0"/>
                                  </p:stCondLst>
                                  <p:childTnLst>
                                    <p:set>
                                      <p:cBhvr>
                                        <p:cTn id="203" dur="1" fill="hold">
                                          <p:stCondLst>
                                            <p:cond delay="0"/>
                                          </p:stCondLst>
                                        </p:cTn>
                                        <p:tgtEl>
                                          <p:spTgt spid="88113">
                                            <p:txEl>
                                              <p:pRg st="0" end="0"/>
                                            </p:txEl>
                                          </p:spTgt>
                                        </p:tgtEl>
                                        <p:attrNameLst>
                                          <p:attrName>style.visibility</p:attrName>
                                        </p:attrNameLst>
                                      </p:cBhvr>
                                      <p:to>
                                        <p:strVal val="visible"/>
                                      </p:to>
                                    </p:set>
                                    <p:animScale>
                                      <p:cBhvr>
                                        <p:cTn id="204" dur="1000" decel="50000" fill="hold">
                                          <p:stCondLst>
                                            <p:cond delay="0"/>
                                          </p:stCondLst>
                                        </p:cTn>
                                        <p:tgtEl>
                                          <p:spTgt spid="8811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5" dur="1000" decel="50000" fill="hold">
                                          <p:stCondLst>
                                            <p:cond delay="0"/>
                                          </p:stCondLst>
                                        </p:cTn>
                                        <p:tgtEl>
                                          <p:spTgt spid="88113">
                                            <p:txEl>
                                              <p:pRg st="0" end="0"/>
                                            </p:txEl>
                                          </p:spTgt>
                                        </p:tgtEl>
                                        <p:attrNameLst>
                                          <p:attrName>ppt_x</p:attrName>
                                          <p:attrName>ppt_y</p:attrName>
                                        </p:attrNameLst>
                                      </p:cBhvr>
                                    </p:animMotion>
                                    <p:animEffect transition="in" filter="fade">
                                      <p:cBhvr>
                                        <p:cTn id="206" dur="1000"/>
                                        <p:tgtEl>
                                          <p:spTgt spid="88113">
                                            <p:txEl>
                                              <p:pRg st="0" end="0"/>
                                            </p:txEl>
                                          </p:spTgt>
                                        </p:tgtEl>
                                      </p:cBhvr>
                                    </p:animEffect>
                                  </p:childTnLst>
                                </p:cTn>
                              </p:par>
                            </p:childTnLst>
                          </p:cTn>
                        </p:par>
                        <p:par>
                          <p:cTn id="207" fill="hold" nodeType="afterGroup">
                            <p:stCondLst>
                              <p:cond delay="15800"/>
                            </p:stCondLst>
                            <p:childTnLst>
                              <p:par>
                                <p:cTn id="208" presetID="52" presetClass="entr" presetSubtype="0" fill="hold" nodeType="afterEffect">
                                  <p:stCondLst>
                                    <p:cond delay="0"/>
                                  </p:stCondLst>
                                  <p:childTnLst>
                                    <p:set>
                                      <p:cBhvr>
                                        <p:cTn id="209" dur="1" fill="hold">
                                          <p:stCondLst>
                                            <p:cond delay="0"/>
                                          </p:stCondLst>
                                        </p:cTn>
                                        <p:tgtEl>
                                          <p:spTgt spid="88114">
                                            <p:txEl>
                                              <p:pRg st="0" end="0"/>
                                            </p:txEl>
                                          </p:spTgt>
                                        </p:tgtEl>
                                        <p:attrNameLst>
                                          <p:attrName>style.visibility</p:attrName>
                                        </p:attrNameLst>
                                      </p:cBhvr>
                                      <p:to>
                                        <p:strVal val="visible"/>
                                      </p:to>
                                    </p:set>
                                    <p:animScale>
                                      <p:cBhvr>
                                        <p:cTn id="210" dur="1000" decel="50000" fill="hold">
                                          <p:stCondLst>
                                            <p:cond delay="0"/>
                                          </p:stCondLst>
                                        </p:cTn>
                                        <p:tgtEl>
                                          <p:spTgt spid="8811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1" dur="1000" decel="50000" fill="hold">
                                          <p:stCondLst>
                                            <p:cond delay="0"/>
                                          </p:stCondLst>
                                        </p:cTn>
                                        <p:tgtEl>
                                          <p:spTgt spid="88114">
                                            <p:txEl>
                                              <p:pRg st="0" end="0"/>
                                            </p:txEl>
                                          </p:spTgt>
                                        </p:tgtEl>
                                        <p:attrNameLst>
                                          <p:attrName>ppt_x</p:attrName>
                                          <p:attrName>ppt_y</p:attrName>
                                        </p:attrNameLst>
                                      </p:cBhvr>
                                    </p:animMotion>
                                    <p:animEffect transition="in" filter="fade">
                                      <p:cBhvr>
                                        <p:cTn id="212" dur="1000"/>
                                        <p:tgtEl>
                                          <p:spTgt spid="88114">
                                            <p:txEl>
                                              <p:pRg st="0" end="0"/>
                                            </p:txEl>
                                          </p:spTgt>
                                        </p:tgtEl>
                                      </p:cBhvr>
                                    </p:animEffect>
                                  </p:childTnLst>
                                </p:cTn>
                              </p:par>
                            </p:childTnLst>
                          </p:cTn>
                        </p:par>
                        <p:par>
                          <p:cTn id="213" fill="hold">
                            <p:stCondLst>
                              <p:cond delay="16800"/>
                            </p:stCondLst>
                            <p:childTnLst>
                              <p:par>
                                <p:cTn id="214" presetID="42" presetClass="entr" presetSubtype="0" fill="hold" grpId="0" nodeType="afterEffect">
                                  <p:stCondLst>
                                    <p:cond delay="0"/>
                                  </p:stCondLst>
                                  <p:childTnLst>
                                    <p:set>
                                      <p:cBhvr>
                                        <p:cTn id="215" dur="1" fill="hold">
                                          <p:stCondLst>
                                            <p:cond delay="0"/>
                                          </p:stCondLst>
                                        </p:cTn>
                                        <p:tgtEl>
                                          <p:spTgt spid="46"/>
                                        </p:tgtEl>
                                        <p:attrNameLst>
                                          <p:attrName>style.visibility</p:attrName>
                                        </p:attrNameLst>
                                      </p:cBhvr>
                                      <p:to>
                                        <p:strVal val="visible"/>
                                      </p:to>
                                    </p:set>
                                    <p:animEffect transition="in" filter="fade">
                                      <p:cBhvr>
                                        <p:cTn id="216" dur="1000"/>
                                        <p:tgtEl>
                                          <p:spTgt spid="46"/>
                                        </p:tgtEl>
                                      </p:cBhvr>
                                    </p:animEffect>
                                    <p:anim calcmode="lin" valueType="num">
                                      <p:cBhvr>
                                        <p:cTn id="217" dur="1000" fill="hold"/>
                                        <p:tgtEl>
                                          <p:spTgt spid="46"/>
                                        </p:tgtEl>
                                        <p:attrNameLst>
                                          <p:attrName>ppt_x</p:attrName>
                                        </p:attrNameLst>
                                      </p:cBhvr>
                                      <p:tavLst>
                                        <p:tav tm="0">
                                          <p:val>
                                            <p:strVal val="#ppt_x"/>
                                          </p:val>
                                        </p:tav>
                                        <p:tav tm="100000">
                                          <p:val>
                                            <p:strVal val="#ppt_x"/>
                                          </p:val>
                                        </p:tav>
                                      </p:tavLst>
                                    </p:anim>
                                    <p:anim calcmode="lin" valueType="num">
                                      <p:cBhvr>
                                        <p:cTn id="21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83" grpId="0" animBg="1"/>
      <p:bldP spid="88084" grpId="0" animBg="1"/>
      <p:bldP spid="88085" grpId="0" animBg="1"/>
      <p:bldP spid="88086" grpId="0" animBg="1"/>
      <p:bldP spid="88087" grpId="0" animBg="1"/>
      <p:bldP spid="88088" grpId="0" animBg="1"/>
      <p:bldP spid="88089" grpId="0" animBg="1"/>
      <p:bldP spid="88090" grpId="0" animBg="1"/>
      <p:bldP spid="88091" grpId="0" animBg="1"/>
      <p:bldP spid="88092" grpId="0" animBg="1"/>
      <p:bldP spid="88093" grpId="0" animBg="1"/>
      <p:bldP spid="88094" grpId="0" animBg="1"/>
      <p:bldP spid="88095" grpId="0" animBg="1"/>
      <p:bldP spid="88096" grpId="0" animBg="1"/>
      <p:bldP spid="88097" grpId="0" animBg="1"/>
      <p:bldP spid="88098" grpId="0" animBg="1"/>
      <p:bldP spid="88099" grpId="0"/>
      <p:bldP spid="88100" grpId="0"/>
      <p:bldP spid="88101" grpId="0"/>
      <p:bldP spid="88102" grpId="0"/>
      <p:bldP spid="88103" grpId="0"/>
      <p:bldP spid="88104" grpId="0"/>
      <p:bldP spid="88105" grpId="0"/>
      <p:bldP spid="88106" grpId="0"/>
      <p:bldP spid="88107" grpId="0"/>
      <p:bldP spid="88108" grpId="0"/>
      <p:bldP spid="88109" grpId="0"/>
      <p:bldP spid="88110" grpId="0"/>
      <p:bldP spid="88115" grpId="0"/>
      <p:bldP spid="88116" grpId="0"/>
      <p:bldP spid="88117" grpId="0"/>
      <p:bldP spid="88118" grpId="0"/>
      <p:bldP spid="88119" grpId="0"/>
      <p:bldP spid="88121" grpId="0"/>
      <p:bldP spid="88122"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9" name="Picture 11" descr="1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400" y="1343024"/>
            <a:ext cx="11445875" cy="5514975"/>
          </a:xfrm>
          <a:prstGeom prst="rect">
            <a:avLst/>
          </a:prstGeom>
          <a:noFill/>
          <a:extLst>
            <a:ext uri="{909E8E84-426E-40DD-AFC4-6F175D3DCCD1}">
              <a14:hiddenFill xmlns:a14="http://schemas.microsoft.com/office/drawing/2010/main">
                <a:solidFill>
                  <a:srgbClr val="FFFFFF"/>
                </a:solidFill>
              </a14:hiddenFill>
            </a:ext>
          </a:extLst>
        </p:spPr>
      </p:pic>
      <p:sp>
        <p:nvSpPr>
          <p:cNvPr id="135174" name="Rectangle 6"/>
          <p:cNvSpPr>
            <a:spLocks noChangeArrowheads="1"/>
          </p:cNvSpPr>
          <p:nvPr/>
        </p:nvSpPr>
        <p:spPr bwMode="auto">
          <a:xfrm>
            <a:off x="406400" y="331788"/>
            <a:ext cx="14779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ea typeface="方正正大黑简体" pitchFamily="2" charset="-122"/>
              </a:rPr>
              <a:t>目     录</a:t>
            </a:r>
          </a:p>
        </p:txBody>
      </p:sp>
      <p:sp>
        <p:nvSpPr>
          <p:cNvPr id="135175" name="Rectangle 7"/>
          <p:cNvSpPr>
            <a:spLocks noChangeArrowheads="1"/>
          </p:cNvSpPr>
          <p:nvPr/>
        </p:nvSpPr>
        <p:spPr bwMode="auto">
          <a:xfrm>
            <a:off x="2062163" y="454025"/>
            <a:ext cx="1857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CONTENTS</a:t>
            </a:r>
          </a:p>
        </p:txBody>
      </p:sp>
      <p:pic>
        <p:nvPicPr>
          <p:cNvPr id="135177" name="Picture 9" descr="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590" y="1471393"/>
            <a:ext cx="6480745" cy="1055687"/>
          </a:xfrm>
          <a:prstGeom prst="rect">
            <a:avLst/>
          </a:prstGeom>
          <a:noFill/>
          <a:extLst>
            <a:ext uri="{909E8E84-426E-40DD-AFC4-6F175D3DCCD1}">
              <a14:hiddenFill xmlns:a14="http://schemas.microsoft.com/office/drawing/2010/main">
                <a:solidFill>
                  <a:srgbClr val="FFFFFF"/>
                </a:solidFill>
              </a14:hiddenFill>
            </a:ext>
          </a:extLst>
        </p:spPr>
      </p:pic>
      <p:sp>
        <p:nvSpPr>
          <p:cNvPr id="135178" name="Rectangle 10"/>
          <p:cNvSpPr>
            <a:spLocks noChangeArrowheads="1"/>
          </p:cNvSpPr>
          <p:nvPr/>
        </p:nvSpPr>
        <p:spPr bwMode="auto">
          <a:xfrm>
            <a:off x="2854871" y="1546005"/>
            <a:ext cx="1708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zh-CN" altLang="en-US" sz="6000" dirty="0">
                <a:solidFill>
                  <a:schemeClr val="bg1"/>
                </a:solidFill>
                <a:ea typeface="方正正大黑简体" pitchFamily="2" charset="-122"/>
              </a:rPr>
              <a:t>目录</a:t>
            </a:r>
          </a:p>
        </p:txBody>
      </p:sp>
      <p:pic>
        <p:nvPicPr>
          <p:cNvPr id="135180" name="Picture 12" descr="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5406" y="1396779"/>
            <a:ext cx="3622788" cy="4971505"/>
          </a:xfrm>
          <a:prstGeom prst="rect">
            <a:avLst/>
          </a:prstGeom>
          <a:noFill/>
          <a:extLst>
            <a:ext uri="{909E8E84-426E-40DD-AFC4-6F175D3DCCD1}">
              <a14:hiddenFill xmlns:a14="http://schemas.microsoft.com/office/drawing/2010/main">
                <a:solidFill>
                  <a:srgbClr val="FFFFFF"/>
                </a:solidFill>
              </a14:hiddenFill>
            </a:ext>
          </a:extLst>
        </p:spPr>
      </p:pic>
      <p:sp>
        <p:nvSpPr>
          <p:cNvPr id="17" name="Oval 53"/>
          <p:cNvSpPr>
            <a:spLocks noChangeArrowheads="1"/>
          </p:cNvSpPr>
          <p:nvPr/>
        </p:nvSpPr>
        <p:spPr bwMode="auto">
          <a:xfrm>
            <a:off x="885232" y="2735132"/>
            <a:ext cx="576754" cy="577390"/>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Oval 53"/>
          <p:cNvSpPr>
            <a:spLocks noChangeArrowheads="1"/>
          </p:cNvSpPr>
          <p:nvPr/>
        </p:nvSpPr>
        <p:spPr bwMode="auto">
          <a:xfrm>
            <a:off x="885232" y="3446332"/>
            <a:ext cx="576754" cy="577390"/>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Oval 53"/>
          <p:cNvSpPr>
            <a:spLocks noChangeArrowheads="1"/>
          </p:cNvSpPr>
          <p:nvPr/>
        </p:nvSpPr>
        <p:spPr bwMode="auto">
          <a:xfrm>
            <a:off x="885232" y="4165470"/>
            <a:ext cx="576754" cy="577390"/>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Oval 53"/>
          <p:cNvSpPr>
            <a:spLocks noChangeArrowheads="1"/>
          </p:cNvSpPr>
          <p:nvPr/>
        </p:nvSpPr>
        <p:spPr bwMode="auto">
          <a:xfrm>
            <a:off x="885232" y="4876670"/>
            <a:ext cx="576754" cy="577390"/>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Oval 53"/>
          <p:cNvSpPr>
            <a:spLocks noChangeArrowheads="1"/>
          </p:cNvSpPr>
          <p:nvPr/>
        </p:nvSpPr>
        <p:spPr bwMode="auto">
          <a:xfrm>
            <a:off x="885232" y="5595807"/>
            <a:ext cx="576754" cy="577390"/>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5229" name="Line 548"/>
          <p:cNvSpPr>
            <a:spLocks noChangeShapeType="1"/>
          </p:cNvSpPr>
          <p:nvPr/>
        </p:nvSpPr>
        <p:spPr bwMode="auto">
          <a:xfrm flipH="1">
            <a:off x="1557065" y="3057305"/>
            <a:ext cx="1008063" cy="0"/>
          </a:xfrm>
          <a:prstGeom prst="line">
            <a:avLst/>
          </a:prstGeom>
          <a:noFill/>
          <a:ln w="1905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35230" name="Line 548"/>
          <p:cNvSpPr>
            <a:spLocks noChangeShapeType="1"/>
          </p:cNvSpPr>
          <p:nvPr/>
        </p:nvSpPr>
        <p:spPr bwMode="auto">
          <a:xfrm flipH="1">
            <a:off x="1558653" y="3768505"/>
            <a:ext cx="1008062" cy="0"/>
          </a:xfrm>
          <a:prstGeom prst="line">
            <a:avLst/>
          </a:prstGeom>
          <a:noFill/>
          <a:ln w="1905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35231" name="Line 548"/>
          <p:cNvSpPr>
            <a:spLocks noChangeShapeType="1"/>
          </p:cNvSpPr>
          <p:nvPr/>
        </p:nvSpPr>
        <p:spPr bwMode="auto">
          <a:xfrm flipH="1">
            <a:off x="1558653" y="4489230"/>
            <a:ext cx="1008062" cy="0"/>
          </a:xfrm>
          <a:prstGeom prst="line">
            <a:avLst/>
          </a:prstGeom>
          <a:noFill/>
          <a:ln w="1905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35232" name="Line 548"/>
          <p:cNvSpPr>
            <a:spLocks noChangeShapeType="1"/>
          </p:cNvSpPr>
          <p:nvPr/>
        </p:nvSpPr>
        <p:spPr bwMode="auto">
          <a:xfrm flipH="1">
            <a:off x="1558653" y="5208368"/>
            <a:ext cx="1008062" cy="0"/>
          </a:xfrm>
          <a:prstGeom prst="line">
            <a:avLst/>
          </a:prstGeom>
          <a:noFill/>
          <a:ln w="1905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35233" name="Line 548"/>
          <p:cNvSpPr>
            <a:spLocks noChangeShapeType="1"/>
          </p:cNvSpPr>
          <p:nvPr/>
        </p:nvSpPr>
        <p:spPr bwMode="auto">
          <a:xfrm flipH="1">
            <a:off x="1558653" y="5929093"/>
            <a:ext cx="1008062" cy="0"/>
          </a:xfrm>
          <a:prstGeom prst="line">
            <a:avLst/>
          </a:prstGeom>
          <a:noFill/>
          <a:ln w="1905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35235" name="Rectangle 67"/>
          <p:cNvSpPr>
            <a:spLocks noChangeArrowheads="1"/>
          </p:cNvSpPr>
          <p:nvPr/>
        </p:nvSpPr>
        <p:spPr bwMode="auto">
          <a:xfrm>
            <a:off x="980803" y="2830293"/>
            <a:ext cx="3397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200">
                <a:solidFill>
                  <a:srgbClr val="006CB8"/>
                </a:solidFill>
                <a:latin typeface="方正兰亭大黑_GBK" pitchFamily="2" charset="-122"/>
                <a:ea typeface="方正兰亭大黑_GBK" pitchFamily="2" charset="-122"/>
              </a:rPr>
              <a:t>1</a:t>
            </a:r>
          </a:p>
        </p:txBody>
      </p:sp>
      <p:sp>
        <p:nvSpPr>
          <p:cNvPr id="135236" name="Rectangle 68"/>
          <p:cNvSpPr>
            <a:spLocks noChangeArrowheads="1"/>
          </p:cNvSpPr>
          <p:nvPr/>
        </p:nvSpPr>
        <p:spPr bwMode="auto">
          <a:xfrm>
            <a:off x="980803" y="4276505"/>
            <a:ext cx="37941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200">
                <a:solidFill>
                  <a:srgbClr val="006CB8"/>
                </a:solidFill>
                <a:latin typeface="方正兰亭大黑_GBK" pitchFamily="2" charset="-122"/>
                <a:ea typeface="方正兰亭大黑_GBK" pitchFamily="2" charset="-122"/>
              </a:rPr>
              <a:t>3</a:t>
            </a:r>
          </a:p>
        </p:txBody>
      </p:sp>
      <p:sp>
        <p:nvSpPr>
          <p:cNvPr id="135237" name="Rectangle 69"/>
          <p:cNvSpPr>
            <a:spLocks noChangeArrowheads="1"/>
          </p:cNvSpPr>
          <p:nvPr/>
        </p:nvSpPr>
        <p:spPr bwMode="auto">
          <a:xfrm>
            <a:off x="980803" y="3552605"/>
            <a:ext cx="376237"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200">
                <a:solidFill>
                  <a:srgbClr val="006CB8"/>
                </a:solidFill>
                <a:latin typeface="方正兰亭大黑_GBK" pitchFamily="2" charset="-122"/>
                <a:ea typeface="方正兰亭大黑_GBK" pitchFamily="2" charset="-122"/>
              </a:rPr>
              <a:t>2</a:t>
            </a:r>
          </a:p>
        </p:txBody>
      </p:sp>
      <p:sp>
        <p:nvSpPr>
          <p:cNvPr id="135238" name="Rectangle 70"/>
          <p:cNvSpPr>
            <a:spLocks noChangeArrowheads="1"/>
          </p:cNvSpPr>
          <p:nvPr/>
        </p:nvSpPr>
        <p:spPr bwMode="auto">
          <a:xfrm>
            <a:off x="980803" y="5711605"/>
            <a:ext cx="37941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200">
                <a:solidFill>
                  <a:srgbClr val="006CB8"/>
                </a:solidFill>
                <a:latin typeface="方正兰亭大黑_GBK" pitchFamily="2" charset="-122"/>
                <a:ea typeface="方正兰亭大黑_GBK" pitchFamily="2" charset="-122"/>
              </a:rPr>
              <a:t>5</a:t>
            </a:r>
          </a:p>
        </p:txBody>
      </p:sp>
      <p:sp>
        <p:nvSpPr>
          <p:cNvPr id="135240" name="Rectangle 72"/>
          <p:cNvSpPr>
            <a:spLocks noChangeArrowheads="1"/>
          </p:cNvSpPr>
          <p:nvPr/>
        </p:nvSpPr>
        <p:spPr bwMode="auto">
          <a:xfrm>
            <a:off x="980803" y="4992468"/>
            <a:ext cx="3841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200">
                <a:solidFill>
                  <a:srgbClr val="006CB8"/>
                </a:solidFill>
                <a:latin typeface="方正兰亭大黑_GBK" pitchFamily="2" charset="-122"/>
                <a:ea typeface="方正兰亭大黑_GBK" pitchFamily="2" charset="-122"/>
              </a:rPr>
              <a:t>4</a:t>
            </a:r>
          </a:p>
        </p:txBody>
      </p:sp>
      <p:sp>
        <p:nvSpPr>
          <p:cNvPr id="135241" name="Rectangle 73"/>
          <p:cNvSpPr>
            <a:spLocks noChangeArrowheads="1"/>
          </p:cNvSpPr>
          <p:nvPr/>
        </p:nvSpPr>
        <p:spPr bwMode="auto">
          <a:xfrm>
            <a:off x="2638153" y="2687418"/>
            <a:ext cx="424973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a:t>
            </a:r>
          </a:p>
          <a:p>
            <a:pPr>
              <a:lnSpc>
                <a:spcPct val="150000"/>
              </a:lnSpc>
            </a:pPr>
            <a:r>
              <a:rPr lang="zh-CN" altLang="en-US" sz="1400">
                <a:ea typeface="微软雅黑" pitchFamily="34" charset="-122"/>
              </a:rPr>
              <a:t>添加文本内容添加文本内容添加文本内容添加文本</a:t>
            </a:r>
          </a:p>
        </p:txBody>
      </p:sp>
      <p:sp>
        <p:nvSpPr>
          <p:cNvPr id="135242" name="Rectangle 74"/>
          <p:cNvSpPr>
            <a:spLocks noChangeArrowheads="1"/>
          </p:cNvSpPr>
          <p:nvPr/>
        </p:nvSpPr>
        <p:spPr bwMode="auto">
          <a:xfrm>
            <a:off x="2638153" y="3408143"/>
            <a:ext cx="424973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a:t>
            </a:r>
          </a:p>
          <a:p>
            <a:pPr>
              <a:lnSpc>
                <a:spcPct val="150000"/>
              </a:lnSpc>
            </a:pPr>
            <a:r>
              <a:rPr lang="zh-CN" altLang="en-US" sz="1400">
                <a:ea typeface="微软雅黑" pitchFamily="34" charset="-122"/>
              </a:rPr>
              <a:t>添加文本内容添加文本内容添加文本内容添加文本</a:t>
            </a:r>
          </a:p>
        </p:txBody>
      </p:sp>
      <p:sp>
        <p:nvSpPr>
          <p:cNvPr id="135243" name="Rectangle 75"/>
          <p:cNvSpPr>
            <a:spLocks noChangeArrowheads="1"/>
          </p:cNvSpPr>
          <p:nvPr/>
        </p:nvSpPr>
        <p:spPr bwMode="auto">
          <a:xfrm>
            <a:off x="2638153" y="4127280"/>
            <a:ext cx="424973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a:t>
            </a:r>
          </a:p>
          <a:p>
            <a:pPr>
              <a:lnSpc>
                <a:spcPct val="150000"/>
              </a:lnSpc>
            </a:pPr>
            <a:r>
              <a:rPr lang="zh-CN" altLang="en-US" sz="1400">
                <a:ea typeface="微软雅黑" pitchFamily="34" charset="-122"/>
              </a:rPr>
              <a:t>添加文本内容添加文本内容添加文本内容添加文本</a:t>
            </a:r>
          </a:p>
        </p:txBody>
      </p:sp>
      <p:sp>
        <p:nvSpPr>
          <p:cNvPr id="135244" name="Rectangle 76"/>
          <p:cNvSpPr>
            <a:spLocks noChangeArrowheads="1"/>
          </p:cNvSpPr>
          <p:nvPr/>
        </p:nvSpPr>
        <p:spPr bwMode="auto">
          <a:xfrm>
            <a:off x="2638153" y="4848005"/>
            <a:ext cx="424973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a:t>
            </a:r>
          </a:p>
          <a:p>
            <a:pPr>
              <a:lnSpc>
                <a:spcPct val="150000"/>
              </a:lnSpc>
            </a:pPr>
            <a:r>
              <a:rPr lang="zh-CN" altLang="en-US" sz="1400">
                <a:ea typeface="微软雅黑" pitchFamily="34" charset="-122"/>
              </a:rPr>
              <a:t>添加文本内容添加文本内容添加文本内容添加文本</a:t>
            </a:r>
          </a:p>
        </p:txBody>
      </p:sp>
      <p:sp>
        <p:nvSpPr>
          <p:cNvPr id="135245" name="Rectangle 77"/>
          <p:cNvSpPr>
            <a:spLocks noChangeArrowheads="1"/>
          </p:cNvSpPr>
          <p:nvPr/>
        </p:nvSpPr>
        <p:spPr bwMode="auto">
          <a:xfrm>
            <a:off x="2638153" y="5568730"/>
            <a:ext cx="424973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a:t>
            </a:r>
          </a:p>
          <a:p>
            <a:pPr>
              <a:lnSpc>
                <a:spcPct val="150000"/>
              </a:lnSpc>
            </a:pPr>
            <a:r>
              <a:rPr lang="zh-CN" altLang="en-US" sz="1400">
                <a:ea typeface="微软雅黑" pitchFamily="34" charset="-122"/>
              </a:rPr>
              <a:t>添加文本内容添加文本内容添加文本内容添加文本</a:t>
            </a:r>
          </a:p>
        </p:txBody>
      </p:sp>
      <p:sp>
        <p:nvSpPr>
          <p:cNvPr id="28" name="TextBox 27"/>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6"/>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5174"/>
                                        </p:tgtEl>
                                        <p:attrNameLst>
                                          <p:attrName>style.visibility</p:attrName>
                                        </p:attrNameLst>
                                      </p:cBhvr>
                                      <p:to>
                                        <p:strVal val="visible"/>
                                      </p:to>
                                    </p:set>
                                    <p:anim calcmode="lin" valueType="num">
                                      <p:cBhvr>
                                        <p:cTn id="7" dur="500" fill="hold"/>
                                        <p:tgtEl>
                                          <p:spTgt spid="13517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5174"/>
                                        </p:tgtEl>
                                        <p:attrNameLst>
                                          <p:attrName>ppt_y</p:attrName>
                                        </p:attrNameLst>
                                      </p:cBhvr>
                                      <p:tavLst>
                                        <p:tav tm="0">
                                          <p:val>
                                            <p:strVal val="#ppt_y"/>
                                          </p:val>
                                        </p:tav>
                                        <p:tav tm="100000">
                                          <p:val>
                                            <p:strVal val="#ppt_y"/>
                                          </p:val>
                                        </p:tav>
                                      </p:tavLst>
                                    </p:anim>
                                    <p:anim calcmode="lin" valueType="num">
                                      <p:cBhvr>
                                        <p:cTn id="9" dur="500" fill="hold"/>
                                        <p:tgtEl>
                                          <p:spTgt spid="13517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517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5174"/>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35175"/>
                                        </p:tgtEl>
                                        <p:attrNameLst>
                                          <p:attrName>style.visibility</p:attrName>
                                        </p:attrNameLst>
                                      </p:cBhvr>
                                      <p:to>
                                        <p:strVal val="visible"/>
                                      </p:to>
                                    </p:set>
                                    <p:anim calcmode="lin" valueType="num">
                                      <p:cBhvr>
                                        <p:cTn id="14" dur="500" fill="hold"/>
                                        <p:tgtEl>
                                          <p:spTgt spid="13517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35175"/>
                                        </p:tgtEl>
                                        <p:attrNameLst>
                                          <p:attrName>ppt_y</p:attrName>
                                        </p:attrNameLst>
                                      </p:cBhvr>
                                      <p:tavLst>
                                        <p:tav tm="0">
                                          <p:val>
                                            <p:strVal val="#ppt_y"/>
                                          </p:val>
                                        </p:tav>
                                        <p:tav tm="100000">
                                          <p:val>
                                            <p:strVal val="#ppt_y"/>
                                          </p:val>
                                        </p:tav>
                                      </p:tavLst>
                                    </p:anim>
                                    <p:anim calcmode="lin" valueType="num">
                                      <p:cBhvr>
                                        <p:cTn id="16" dur="500" fill="hold"/>
                                        <p:tgtEl>
                                          <p:spTgt spid="13517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3517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35175"/>
                                        </p:tgtEl>
                                      </p:cBhvr>
                                    </p:animEffect>
                                  </p:childTnLst>
                                </p:cTn>
                              </p:par>
                            </p:childTnLst>
                          </p:cTn>
                        </p:par>
                        <p:par>
                          <p:cTn id="19" fill="hold" nodeType="afterGroup">
                            <p:stCondLst>
                              <p:cond delay="850"/>
                            </p:stCondLst>
                            <p:childTnLst>
                              <p:par>
                                <p:cTn id="20" presetID="23" presetClass="entr" presetSubtype="16" fill="hold" nodeType="afterEffect">
                                  <p:stCondLst>
                                    <p:cond delay="0"/>
                                  </p:stCondLst>
                                  <p:childTnLst>
                                    <p:set>
                                      <p:cBhvr>
                                        <p:cTn id="21" dur="1" fill="hold">
                                          <p:stCondLst>
                                            <p:cond delay="0"/>
                                          </p:stCondLst>
                                        </p:cTn>
                                        <p:tgtEl>
                                          <p:spTgt spid="135179"/>
                                        </p:tgtEl>
                                        <p:attrNameLst>
                                          <p:attrName>style.visibility</p:attrName>
                                        </p:attrNameLst>
                                      </p:cBhvr>
                                      <p:to>
                                        <p:strVal val="visible"/>
                                      </p:to>
                                    </p:set>
                                    <p:anim calcmode="lin" valueType="num">
                                      <p:cBhvr>
                                        <p:cTn id="22" dur="500" fill="hold"/>
                                        <p:tgtEl>
                                          <p:spTgt spid="135179"/>
                                        </p:tgtEl>
                                        <p:attrNameLst>
                                          <p:attrName>ppt_w</p:attrName>
                                        </p:attrNameLst>
                                      </p:cBhvr>
                                      <p:tavLst>
                                        <p:tav tm="0">
                                          <p:val>
                                            <p:fltVal val="0"/>
                                          </p:val>
                                        </p:tav>
                                        <p:tav tm="100000">
                                          <p:val>
                                            <p:strVal val="#ppt_w"/>
                                          </p:val>
                                        </p:tav>
                                      </p:tavLst>
                                    </p:anim>
                                    <p:anim calcmode="lin" valueType="num">
                                      <p:cBhvr>
                                        <p:cTn id="23" dur="500" fill="hold"/>
                                        <p:tgtEl>
                                          <p:spTgt spid="135179"/>
                                        </p:tgtEl>
                                        <p:attrNameLst>
                                          <p:attrName>ppt_h</p:attrName>
                                        </p:attrNameLst>
                                      </p:cBhvr>
                                      <p:tavLst>
                                        <p:tav tm="0">
                                          <p:val>
                                            <p:fltVal val="0"/>
                                          </p:val>
                                        </p:tav>
                                        <p:tav tm="100000">
                                          <p:val>
                                            <p:strVal val="#ppt_h"/>
                                          </p:val>
                                        </p:tav>
                                      </p:tavLst>
                                    </p:anim>
                                  </p:childTnLst>
                                </p:cTn>
                              </p:par>
                              <p:par>
                                <p:cTn id="24" presetID="12" presetClass="entr" presetSubtype="2" fill="hold" nodeType="withEffect">
                                  <p:stCondLst>
                                    <p:cond delay="0"/>
                                  </p:stCondLst>
                                  <p:childTnLst>
                                    <p:set>
                                      <p:cBhvr>
                                        <p:cTn id="25" dur="1" fill="hold">
                                          <p:stCondLst>
                                            <p:cond delay="0"/>
                                          </p:stCondLst>
                                        </p:cTn>
                                        <p:tgtEl>
                                          <p:spTgt spid="135180"/>
                                        </p:tgtEl>
                                        <p:attrNameLst>
                                          <p:attrName>style.visibility</p:attrName>
                                        </p:attrNameLst>
                                      </p:cBhvr>
                                      <p:to>
                                        <p:strVal val="visible"/>
                                      </p:to>
                                    </p:set>
                                    <p:animEffect transition="in" filter="slide(fromRight)">
                                      <p:cBhvr>
                                        <p:cTn id="26" dur="500"/>
                                        <p:tgtEl>
                                          <p:spTgt spid="135180"/>
                                        </p:tgtEl>
                                      </p:cBhvr>
                                    </p:animEffect>
                                  </p:childTnLst>
                                </p:cTn>
                              </p:par>
                            </p:childTnLst>
                          </p:cTn>
                        </p:par>
                        <p:par>
                          <p:cTn id="27" fill="hold" nodeType="afterGroup">
                            <p:stCondLst>
                              <p:cond delay="1350"/>
                            </p:stCondLst>
                            <p:childTnLst>
                              <p:par>
                                <p:cTn id="28" presetID="12" presetClass="entr" presetSubtype="4" fill="hold" nodeType="afterEffect">
                                  <p:stCondLst>
                                    <p:cond delay="0"/>
                                  </p:stCondLst>
                                  <p:childTnLst>
                                    <p:set>
                                      <p:cBhvr>
                                        <p:cTn id="29" dur="1" fill="hold">
                                          <p:stCondLst>
                                            <p:cond delay="0"/>
                                          </p:stCondLst>
                                        </p:cTn>
                                        <p:tgtEl>
                                          <p:spTgt spid="135177"/>
                                        </p:tgtEl>
                                        <p:attrNameLst>
                                          <p:attrName>style.visibility</p:attrName>
                                        </p:attrNameLst>
                                      </p:cBhvr>
                                      <p:to>
                                        <p:strVal val="visible"/>
                                      </p:to>
                                    </p:set>
                                    <p:animEffect transition="in" filter="slide(fromBottom)">
                                      <p:cBhvr>
                                        <p:cTn id="30" dur="500"/>
                                        <p:tgtEl>
                                          <p:spTgt spid="135177"/>
                                        </p:tgtEl>
                                      </p:cBhvr>
                                    </p:animEffect>
                                  </p:childTnLst>
                                </p:cTn>
                              </p:par>
                            </p:childTnLst>
                          </p:cTn>
                        </p:par>
                        <p:par>
                          <p:cTn id="31" fill="hold" nodeType="afterGroup">
                            <p:stCondLst>
                              <p:cond delay="185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35178"/>
                                        </p:tgtEl>
                                        <p:attrNameLst>
                                          <p:attrName>style.visibility</p:attrName>
                                        </p:attrNameLst>
                                      </p:cBhvr>
                                      <p:to>
                                        <p:strVal val="visible"/>
                                      </p:to>
                                    </p:set>
                                    <p:anim calcmode="lin" valueType="num">
                                      <p:cBhvr>
                                        <p:cTn id="34" dur="500" fill="hold"/>
                                        <p:tgtEl>
                                          <p:spTgt spid="135178"/>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35178"/>
                                        </p:tgtEl>
                                        <p:attrNameLst>
                                          <p:attrName>ppt_y</p:attrName>
                                        </p:attrNameLst>
                                      </p:cBhvr>
                                      <p:tavLst>
                                        <p:tav tm="0">
                                          <p:val>
                                            <p:strVal val="#ppt_y"/>
                                          </p:val>
                                        </p:tav>
                                        <p:tav tm="100000">
                                          <p:val>
                                            <p:strVal val="#ppt_y"/>
                                          </p:val>
                                        </p:tav>
                                      </p:tavLst>
                                    </p:anim>
                                    <p:anim calcmode="lin" valueType="num">
                                      <p:cBhvr>
                                        <p:cTn id="36" dur="500" fill="hold"/>
                                        <p:tgtEl>
                                          <p:spTgt spid="135178"/>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35178"/>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35178"/>
                                        </p:tgtEl>
                                      </p:cBhvr>
                                    </p:animEffect>
                                  </p:childTnLst>
                                </p:cTn>
                              </p:par>
                            </p:childTnLst>
                          </p:cTn>
                        </p:par>
                        <p:par>
                          <p:cTn id="39" fill="hold" nodeType="afterGroup">
                            <p:stCondLst>
                              <p:cond delay="2400"/>
                            </p:stCondLst>
                            <p:childTnLst>
                              <p:par>
                                <p:cTn id="40" presetID="12" presetClass="entr" presetSubtype="8"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slide(fromLeft)">
                                      <p:cBhvr>
                                        <p:cTn id="42" dur="500"/>
                                        <p:tgtEl>
                                          <p:spTgt spid="5"/>
                                        </p:tgtEl>
                                      </p:cBhvr>
                                    </p:animEffect>
                                  </p:childTnLst>
                                </p:cTn>
                              </p:par>
                            </p:childTnLst>
                          </p:cTn>
                        </p:par>
                        <p:par>
                          <p:cTn id="43" fill="hold" nodeType="afterGroup">
                            <p:stCondLst>
                              <p:cond delay="2900"/>
                            </p:stCondLst>
                            <p:childTnLst>
                              <p:par>
                                <p:cTn id="44" presetID="12" presetClass="entr" presetSubtype="8"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slide(fromLeft)">
                                      <p:cBhvr>
                                        <p:cTn id="46" dur="500"/>
                                        <p:tgtEl>
                                          <p:spTgt spid="4"/>
                                        </p:tgtEl>
                                      </p:cBhvr>
                                    </p:animEffect>
                                  </p:childTnLst>
                                </p:cTn>
                              </p:par>
                            </p:childTnLst>
                          </p:cTn>
                        </p:par>
                        <p:par>
                          <p:cTn id="47" fill="hold" nodeType="afterGroup">
                            <p:stCondLst>
                              <p:cond delay="3400"/>
                            </p:stCondLst>
                            <p:childTnLst>
                              <p:par>
                                <p:cTn id="48" presetID="12" presetClass="entr" presetSubtype="8"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slide(fromLeft)">
                                      <p:cBhvr>
                                        <p:cTn id="50" dur="500"/>
                                        <p:tgtEl>
                                          <p:spTgt spid="3"/>
                                        </p:tgtEl>
                                      </p:cBhvr>
                                    </p:animEffect>
                                  </p:childTnLst>
                                </p:cTn>
                              </p:par>
                            </p:childTnLst>
                          </p:cTn>
                        </p:par>
                        <p:par>
                          <p:cTn id="51" fill="hold" nodeType="afterGroup">
                            <p:stCondLst>
                              <p:cond delay="3900"/>
                            </p:stCondLst>
                            <p:childTnLst>
                              <p:par>
                                <p:cTn id="52" presetID="12" presetClass="entr" presetSubtype="8"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slide(fromLeft)">
                                      <p:cBhvr>
                                        <p:cTn id="54" dur="500"/>
                                        <p:tgtEl>
                                          <p:spTgt spid="2"/>
                                        </p:tgtEl>
                                      </p:cBhvr>
                                    </p:animEffect>
                                  </p:childTnLst>
                                </p:cTn>
                              </p:par>
                            </p:childTnLst>
                          </p:cTn>
                        </p:par>
                        <p:par>
                          <p:cTn id="55" fill="hold" nodeType="afterGroup">
                            <p:stCondLst>
                              <p:cond delay="4400"/>
                            </p:stCondLst>
                            <p:childTnLst>
                              <p:par>
                                <p:cTn id="56" presetID="12" presetClass="entr" presetSubtype="8"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slide(fromLeft)">
                                      <p:cBhvr>
                                        <p:cTn id="58" dur="500"/>
                                        <p:tgtEl>
                                          <p:spTgt spid="17"/>
                                        </p:tgtEl>
                                      </p:cBhvr>
                                    </p:animEffect>
                                  </p:childTnLst>
                                </p:cTn>
                              </p:par>
                              <p:par>
                                <p:cTn id="59" presetID="2" presetClass="entr" presetSubtype="4" fill="hold" grpId="0" nodeType="withEffect">
                                  <p:stCondLst>
                                    <p:cond delay="0"/>
                                  </p:stCondLst>
                                  <p:childTnLst>
                                    <p:set>
                                      <p:cBhvr>
                                        <p:cTn id="60" dur="1" fill="hold">
                                          <p:stCondLst>
                                            <p:cond delay="0"/>
                                          </p:stCondLst>
                                        </p:cTn>
                                        <p:tgtEl>
                                          <p:spTgt spid="135235"/>
                                        </p:tgtEl>
                                        <p:attrNameLst>
                                          <p:attrName>style.visibility</p:attrName>
                                        </p:attrNameLst>
                                      </p:cBhvr>
                                      <p:to>
                                        <p:strVal val="visible"/>
                                      </p:to>
                                    </p:set>
                                    <p:anim calcmode="lin" valueType="num">
                                      <p:cBhvr additive="base">
                                        <p:cTn id="61" dur="500" fill="hold"/>
                                        <p:tgtEl>
                                          <p:spTgt spid="135235"/>
                                        </p:tgtEl>
                                        <p:attrNameLst>
                                          <p:attrName>ppt_x</p:attrName>
                                        </p:attrNameLst>
                                      </p:cBhvr>
                                      <p:tavLst>
                                        <p:tav tm="0">
                                          <p:val>
                                            <p:strVal val="#ppt_x"/>
                                          </p:val>
                                        </p:tav>
                                        <p:tav tm="100000">
                                          <p:val>
                                            <p:strVal val="#ppt_x"/>
                                          </p:val>
                                        </p:tav>
                                      </p:tavLst>
                                    </p:anim>
                                    <p:anim calcmode="lin" valueType="num">
                                      <p:cBhvr additive="base">
                                        <p:cTn id="62" dur="500" fill="hold"/>
                                        <p:tgtEl>
                                          <p:spTgt spid="13523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35236"/>
                                        </p:tgtEl>
                                        <p:attrNameLst>
                                          <p:attrName>style.visibility</p:attrName>
                                        </p:attrNameLst>
                                      </p:cBhvr>
                                      <p:to>
                                        <p:strVal val="visible"/>
                                      </p:to>
                                    </p:set>
                                    <p:anim calcmode="lin" valueType="num">
                                      <p:cBhvr additive="base">
                                        <p:cTn id="65" dur="500" fill="hold"/>
                                        <p:tgtEl>
                                          <p:spTgt spid="135236"/>
                                        </p:tgtEl>
                                        <p:attrNameLst>
                                          <p:attrName>ppt_x</p:attrName>
                                        </p:attrNameLst>
                                      </p:cBhvr>
                                      <p:tavLst>
                                        <p:tav tm="0">
                                          <p:val>
                                            <p:strVal val="#ppt_x"/>
                                          </p:val>
                                        </p:tav>
                                        <p:tav tm="100000">
                                          <p:val>
                                            <p:strVal val="#ppt_x"/>
                                          </p:val>
                                        </p:tav>
                                      </p:tavLst>
                                    </p:anim>
                                    <p:anim calcmode="lin" valueType="num">
                                      <p:cBhvr additive="base">
                                        <p:cTn id="66" dur="500" fill="hold"/>
                                        <p:tgtEl>
                                          <p:spTgt spid="13523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35237"/>
                                        </p:tgtEl>
                                        <p:attrNameLst>
                                          <p:attrName>style.visibility</p:attrName>
                                        </p:attrNameLst>
                                      </p:cBhvr>
                                      <p:to>
                                        <p:strVal val="visible"/>
                                      </p:to>
                                    </p:set>
                                    <p:anim calcmode="lin" valueType="num">
                                      <p:cBhvr additive="base">
                                        <p:cTn id="69" dur="500" fill="hold"/>
                                        <p:tgtEl>
                                          <p:spTgt spid="135237"/>
                                        </p:tgtEl>
                                        <p:attrNameLst>
                                          <p:attrName>ppt_x</p:attrName>
                                        </p:attrNameLst>
                                      </p:cBhvr>
                                      <p:tavLst>
                                        <p:tav tm="0">
                                          <p:val>
                                            <p:strVal val="#ppt_x"/>
                                          </p:val>
                                        </p:tav>
                                        <p:tav tm="100000">
                                          <p:val>
                                            <p:strVal val="#ppt_x"/>
                                          </p:val>
                                        </p:tav>
                                      </p:tavLst>
                                    </p:anim>
                                    <p:anim calcmode="lin" valueType="num">
                                      <p:cBhvr additive="base">
                                        <p:cTn id="70" dur="500" fill="hold"/>
                                        <p:tgtEl>
                                          <p:spTgt spid="13523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35238"/>
                                        </p:tgtEl>
                                        <p:attrNameLst>
                                          <p:attrName>style.visibility</p:attrName>
                                        </p:attrNameLst>
                                      </p:cBhvr>
                                      <p:to>
                                        <p:strVal val="visible"/>
                                      </p:to>
                                    </p:set>
                                    <p:anim calcmode="lin" valueType="num">
                                      <p:cBhvr additive="base">
                                        <p:cTn id="73" dur="500" fill="hold"/>
                                        <p:tgtEl>
                                          <p:spTgt spid="135238"/>
                                        </p:tgtEl>
                                        <p:attrNameLst>
                                          <p:attrName>ppt_x</p:attrName>
                                        </p:attrNameLst>
                                      </p:cBhvr>
                                      <p:tavLst>
                                        <p:tav tm="0">
                                          <p:val>
                                            <p:strVal val="#ppt_x"/>
                                          </p:val>
                                        </p:tav>
                                        <p:tav tm="100000">
                                          <p:val>
                                            <p:strVal val="#ppt_x"/>
                                          </p:val>
                                        </p:tav>
                                      </p:tavLst>
                                    </p:anim>
                                    <p:anim calcmode="lin" valueType="num">
                                      <p:cBhvr additive="base">
                                        <p:cTn id="74" dur="500" fill="hold"/>
                                        <p:tgtEl>
                                          <p:spTgt spid="13523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35240"/>
                                        </p:tgtEl>
                                        <p:attrNameLst>
                                          <p:attrName>style.visibility</p:attrName>
                                        </p:attrNameLst>
                                      </p:cBhvr>
                                      <p:to>
                                        <p:strVal val="visible"/>
                                      </p:to>
                                    </p:set>
                                    <p:anim calcmode="lin" valueType="num">
                                      <p:cBhvr additive="base">
                                        <p:cTn id="77" dur="500" fill="hold"/>
                                        <p:tgtEl>
                                          <p:spTgt spid="135240"/>
                                        </p:tgtEl>
                                        <p:attrNameLst>
                                          <p:attrName>ppt_x</p:attrName>
                                        </p:attrNameLst>
                                      </p:cBhvr>
                                      <p:tavLst>
                                        <p:tav tm="0">
                                          <p:val>
                                            <p:strVal val="#ppt_x"/>
                                          </p:val>
                                        </p:tav>
                                        <p:tav tm="100000">
                                          <p:val>
                                            <p:strVal val="#ppt_x"/>
                                          </p:val>
                                        </p:tav>
                                      </p:tavLst>
                                    </p:anim>
                                    <p:anim calcmode="lin" valueType="num">
                                      <p:cBhvr additive="base">
                                        <p:cTn id="78" dur="500" fill="hold"/>
                                        <p:tgtEl>
                                          <p:spTgt spid="135240"/>
                                        </p:tgtEl>
                                        <p:attrNameLst>
                                          <p:attrName>ppt_y</p:attrName>
                                        </p:attrNameLst>
                                      </p:cBhvr>
                                      <p:tavLst>
                                        <p:tav tm="0">
                                          <p:val>
                                            <p:strVal val="1+#ppt_h/2"/>
                                          </p:val>
                                        </p:tav>
                                        <p:tav tm="100000">
                                          <p:val>
                                            <p:strVal val="#ppt_y"/>
                                          </p:val>
                                        </p:tav>
                                      </p:tavLst>
                                    </p:anim>
                                  </p:childTnLst>
                                </p:cTn>
                              </p:par>
                            </p:childTnLst>
                          </p:cTn>
                        </p:par>
                        <p:par>
                          <p:cTn id="79" fill="hold" nodeType="afterGroup">
                            <p:stCondLst>
                              <p:cond delay="4900"/>
                            </p:stCondLst>
                            <p:childTnLst>
                              <p:par>
                                <p:cTn id="80" presetID="17" presetClass="entr" presetSubtype="10" fill="hold" grpId="0" nodeType="afterEffect">
                                  <p:stCondLst>
                                    <p:cond delay="0"/>
                                  </p:stCondLst>
                                  <p:childTnLst>
                                    <p:set>
                                      <p:cBhvr>
                                        <p:cTn id="81" dur="1" fill="hold">
                                          <p:stCondLst>
                                            <p:cond delay="0"/>
                                          </p:stCondLst>
                                        </p:cTn>
                                        <p:tgtEl>
                                          <p:spTgt spid="135229"/>
                                        </p:tgtEl>
                                        <p:attrNameLst>
                                          <p:attrName>style.visibility</p:attrName>
                                        </p:attrNameLst>
                                      </p:cBhvr>
                                      <p:to>
                                        <p:strVal val="visible"/>
                                      </p:to>
                                    </p:set>
                                    <p:anim calcmode="lin" valueType="num">
                                      <p:cBhvr>
                                        <p:cTn id="82" dur="500" fill="hold"/>
                                        <p:tgtEl>
                                          <p:spTgt spid="135229"/>
                                        </p:tgtEl>
                                        <p:attrNameLst>
                                          <p:attrName>ppt_w</p:attrName>
                                        </p:attrNameLst>
                                      </p:cBhvr>
                                      <p:tavLst>
                                        <p:tav tm="0">
                                          <p:val>
                                            <p:fltVal val="0"/>
                                          </p:val>
                                        </p:tav>
                                        <p:tav tm="100000">
                                          <p:val>
                                            <p:strVal val="#ppt_w"/>
                                          </p:val>
                                        </p:tav>
                                      </p:tavLst>
                                    </p:anim>
                                    <p:anim calcmode="lin" valueType="num">
                                      <p:cBhvr>
                                        <p:cTn id="83" dur="500" fill="hold"/>
                                        <p:tgtEl>
                                          <p:spTgt spid="135229"/>
                                        </p:tgtEl>
                                        <p:attrNameLst>
                                          <p:attrName>ppt_h</p:attrName>
                                        </p:attrNameLst>
                                      </p:cBhvr>
                                      <p:tavLst>
                                        <p:tav tm="0">
                                          <p:val>
                                            <p:strVal val="#ppt_h"/>
                                          </p:val>
                                        </p:tav>
                                        <p:tav tm="100000">
                                          <p:val>
                                            <p:strVal val="#ppt_h"/>
                                          </p:val>
                                        </p:tav>
                                      </p:tavLst>
                                    </p:anim>
                                  </p:childTnLst>
                                </p:cTn>
                              </p:par>
                              <p:par>
                                <p:cTn id="84" presetID="17" presetClass="entr" presetSubtype="10" fill="hold" grpId="0" nodeType="withEffect">
                                  <p:stCondLst>
                                    <p:cond delay="0"/>
                                  </p:stCondLst>
                                  <p:childTnLst>
                                    <p:set>
                                      <p:cBhvr>
                                        <p:cTn id="85" dur="1" fill="hold">
                                          <p:stCondLst>
                                            <p:cond delay="0"/>
                                          </p:stCondLst>
                                        </p:cTn>
                                        <p:tgtEl>
                                          <p:spTgt spid="135241"/>
                                        </p:tgtEl>
                                        <p:attrNameLst>
                                          <p:attrName>style.visibility</p:attrName>
                                        </p:attrNameLst>
                                      </p:cBhvr>
                                      <p:to>
                                        <p:strVal val="visible"/>
                                      </p:to>
                                    </p:set>
                                    <p:anim calcmode="lin" valueType="num">
                                      <p:cBhvr>
                                        <p:cTn id="86" dur="500" fill="hold"/>
                                        <p:tgtEl>
                                          <p:spTgt spid="135241"/>
                                        </p:tgtEl>
                                        <p:attrNameLst>
                                          <p:attrName>ppt_w</p:attrName>
                                        </p:attrNameLst>
                                      </p:cBhvr>
                                      <p:tavLst>
                                        <p:tav tm="0">
                                          <p:val>
                                            <p:fltVal val="0"/>
                                          </p:val>
                                        </p:tav>
                                        <p:tav tm="100000">
                                          <p:val>
                                            <p:strVal val="#ppt_w"/>
                                          </p:val>
                                        </p:tav>
                                      </p:tavLst>
                                    </p:anim>
                                    <p:anim calcmode="lin" valueType="num">
                                      <p:cBhvr>
                                        <p:cTn id="87" dur="500" fill="hold"/>
                                        <p:tgtEl>
                                          <p:spTgt spid="135241"/>
                                        </p:tgtEl>
                                        <p:attrNameLst>
                                          <p:attrName>ppt_h</p:attrName>
                                        </p:attrNameLst>
                                      </p:cBhvr>
                                      <p:tavLst>
                                        <p:tav tm="0">
                                          <p:val>
                                            <p:strVal val="#ppt_h"/>
                                          </p:val>
                                        </p:tav>
                                        <p:tav tm="100000">
                                          <p:val>
                                            <p:strVal val="#ppt_h"/>
                                          </p:val>
                                        </p:tav>
                                      </p:tavLst>
                                    </p:anim>
                                  </p:childTnLst>
                                </p:cTn>
                              </p:par>
                            </p:childTnLst>
                          </p:cTn>
                        </p:par>
                        <p:par>
                          <p:cTn id="88" fill="hold" nodeType="afterGroup">
                            <p:stCondLst>
                              <p:cond delay="5400"/>
                            </p:stCondLst>
                            <p:childTnLst>
                              <p:par>
                                <p:cTn id="89" presetID="17" presetClass="entr" presetSubtype="10" fill="hold" grpId="0" nodeType="afterEffect">
                                  <p:stCondLst>
                                    <p:cond delay="0"/>
                                  </p:stCondLst>
                                  <p:childTnLst>
                                    <p:set>
                                      <p:cBhvr>
                                        <p:cTn id="90" dur="1" fill="hold">
                                          <p:stCondLst>
                                            <p:cond delay="0"/>
                                          </p:stCondLst>
                                        </p:cTn>
                                        <p:tgtEl>
                                          <p:spTgt spid="135230"/>
                                        </p:tgtEl>
                                        <p:attrNameLst>
                                          <p:attrName>style.visibility</p:attrName>
                                        </p:attrNameLst>
                                      </p:cBhvr>
                                      <p:to>
                                        <p:strVal val="visible"/>
                                      </p:to>
                                    </p:set>
                                    <p:anim calcmode="lin" valueType="num">
                                      <p:cBhvr>
                                        <p:cTn id="91" dur="500" fill="hold"/>
                                        <p:tgtEl>
                                          <p:spTgt spid="135230"/>
                                        </p:tgtEl>
                                        <p:attrNameLst>
                                          <p:attrName>ppt_w</p:attrName>
                                        </p:attrNameLst>
                                      </p:cBhvr>
                                      <p:tavLst>
                                        <p:tav tm="0">
                                          <p:val>
                                            <p:fltVal val="0"/>
                                          </p:val>
                                        </p:tav>
                                        <p:tav tm="100000">
                                          <p:val>
                                            <p:strVal val="#ppt_w"/>
                                          </p:val>
                                        </p:tav>
                                      </p:tavLst>
                                    </p:anim>
                                    <p:anim calcmode="lin" valueType="num">
                                      <p:cBhvr>
                                        <p:cTn id="92" dur="500" fill="hold"/>
                                        <p:tgtEl>
                                          <p:spTgt spid="135230"/>
                                        </p:tgtEl>
                                        <p:attrNameLst>
                                          <p:attrName>ppt_h</p:attrName>
                                        </p:attrNameLst>
                                      </p:cBhvr>
                                      <p:tavLst>
                                        <p:tav tm="0">
                                          <p:val>
                                            <p:strVal val="#ppt_h"/>
                                          </p:val>
                                        </p:tav>
                                        <p:tav tm="100000">
                                          <p:val>
                                            <p:strVal val="#ppt_h"/>
                                          </p:val>
                                        </p:tav>
                                      </p:tavLst>
                                    </p:anim>
                                  </p:childTnLst>
                                </p:cTn>
                              </p:par>
                              <p:par>
                                <p:cTn id="93" presetID="17" presetClass="entr" presetSubtype="10" fill="hold" grpId="0" nodeType="withEffect">
                                  <p:stCondLst>
                                    <p:cond delay="0"/>
                                  </p:stCondLst>
                                  <p:childTnLst>
                                    <p:set>
                                      <p:cBhvr>
                                        <p:cTn id="94" dur="1" fill="hold">
                                          <p:stCondLst>
                                            <p:cond delay="0"/>
                                          </p:stCondLst>
                                        </p:cTn>
                                        <p:tgtEl>
                                          <p:spTgt spid="135242"/>
                                        </p:tgtEl>
                                        <p:attrNameLst>
                                          <p:attrName>style.visibility</p:attrName>
                                        </p:attrNameLst>
                                      </p:cBhvr>
                                      <p:to>
                                        <p:strVal val="visible"/>
                                      </p:to>
                                    </p:set>
                                    <p:anim calcmode="lin" valueType="num">
                                      <p:cBhvr>
                                        <p:cTn id="95" dur="500" fill="hold"/>
                                        <p:tgtEl>
                                          <p:spTgt spid="135242"/>
                                        </p:tgtEl>
                                        <p:attrNameLst>
                                          <p:attrName>ppt_w</p:attrName>
                                        </p:attrNameLst>
                                      </p:cBhvr>
                                      <p:tavLst>
                                        <p:tav tm="0">
                                          <p:val>
                                            <p:fltVal val="0"/>
                                          </p:val>
                                        </p:tav>
                                        <p:tav tm="100000">
                                          <p:val>
                                            <p:strVal val="#ppt_w"/>
                                          </p:val>
                                        </p:tav>
                                      </p:tavLst>
                                    </p:anim>
                                    <p:anim calcmode="lin" valueType="num">
                                      <p:cBhvr>
                                        <p:cTn id="96" dur="500" fill="hold"/>
                                        <p:tgtEl>
                                          <p:spTgt spid="135242"/>
                                        </p:tgtEl>
                                        <p:attrNameLst>
                                          <p:attrName>ppt_h</p:attrName>
                                        </p:attrNameLst>
                                      </p:cBhvr>
                                      <p:tavLst>
                                        <p:tav tm="0">
                                          <p:val>
                                            <p:strVal val="#ppt_h"/>
                                          </p:val>
                                        </p:tav>
                                        <p:tav tm="100000">
                                          <p:val>
                                            <p:strVal val="#ppt_h"/>
                                          </p:val>
                                        </p:tav>
                                      </p:tavLst>
                                    </p:anim>
                                  </p:childTnLst>
                                </p:cTn>
                              </p:par>
                            </p:childTnLst>
                          </p:cTn>
                        </p:par>
                        <p:par>
                          <p:cTn id="97" fill="hold" nodeType="afterGroup">
                            <p:stCondLst>
                              <p:cond delay="5900"/>
                            </p:stCondLst>
                            <p:childTnLst>
                              <p:par>
                                <p:cTn id="98" presetID="17" presetClass="entr" presetSubtype="10" fill="hold" grpId="0" nodeType="afterEffect">
                                  <p:stCondLst>
                                    <p:cond delay="0"/>
                                  </p:stCondLst>
                                  <p:childTnLst>
                                    <p:set>
                                      <p:cBhvr>
                                        <p:cTn id="99" dur="1" fill="hold">
                                          <p:stCondLst>
                                            <p:cond delay="0"/>
                                          </p:stCondLst>
                                        </p:cTn>
                                        <p:tgtEl>
                                          <p:spTgt spid="135231"/>
                                        </p:tgtEl>
                                        <p:attrNameLst>
                                          <p:attrName>style.visibility</p:attrName>
                                        </p:attrNameLst>
                                      </p:cBhvr>
                                      <p:to>
                                        <p:strVal val="visible"/>
                                      </p:to>
                                    </p:set>
                                    <p:anim calcmode="lin" valueType="num">
                                      <p:cBhvr>
                                        <p:cTn id="100" dur="500" fill="hold"/>
                                        <p:tgtEl>
                                          <p:spTgt spid="135231"/>
                                        </p:tgtEl>
                                        <p:attrNameLst>
                                          <p:attrName>ppt_w</p:attrName>
                                        </p:attrNameLst>
                                      </p:cBhvr>
                                      <p:tavLst>
                                        <p:tav tm="0">
                                          <p:val>
                                            <p:fltVal val="0"/>
                                          </p:val>
                                        </p:tav>
                                        <p:tav tm="100000">
                                          <p:val>
                                            <p:strVal val="#ppt_w"/>
                                          </p:val>
                                        </p:tav>
                                      </p:tavLst>
                                    </p:anim>
                                    <p:anim calcmode="lin" valueType="num">
                                      <p:cBhvr>
                                        <p:cTn id="101" dur="500" fill="hold"/>
                                        <p:tgtEl>
                                          <p:spTgt spid="135231"/>
                                        </p:tgtEl>
                                        <p:attrNameLst>
                                          <p:attrName>ppt_h</p:attrName>
                                        </p:attrNameLst>
                                      </p:cBhvr>
                                      <p:tavLst>
                                        <p:tav tm="0">
                                          <p:val>
                                            <p:strVal val="#ppt_h"/>
                                          </p:val>
                                        </p:tav>
                                        <p:tav tm="100000">
                                          <p:val>
                                            <p:strVal val="#ppt_h"/>
                                          </p:val>
                                        </p:tav>
                                      </p:tavLst>
                                    </p:anim>
                                  </p:childTnLst>
                                </p:cTn>
                              </p:par>
                              <p:par>
                                <p:cTn id="102" presetID="17" presetClass="entr" presetSubtype="10" fill="hold" grpId="0" nodeType="withEffect">
                                  <p:stCondLst>
                                    <p:cond delay="0"/>
                                  </p:stCondLst>
                                  <p:childTnLst>
                                    <p:set>
                                      <p:cBhvr>
                                        <p:cTn id="103" dur="1" fill="hold">
                                          <p:stCondLst>
                                            <p:cond delay="0"/>
                                          </p:stCondLst>
                                        </p:cTn>
                                        <p:tgtEl>
                                          <p:spTgt spid="135243"/>
                                        </p:tgtEl>
                                        <p:attrNameLst>
                                          <p:attrName>style.visibility</p:attrName>
                                        </p:attrNameLst>
                                      </p:cBhvr>
                                      <p:to>
                                        <p:strVal val="visible"/>
                                      </p:to>
                                    </p:set>
                                    <p:anim calcmode="lin" valueType="num">
                                      <p:cBhvr>
                                        <p:cTn id="104" dur="500" fill="hold"/>
                                        <p:tgtEl>
                                          <p:spTgt spid="135243"/>
                                        </p:tgtEl>
                                        <p:attrNameLst>
                                          <p:attrName>ppt_w</p:attrName>
                                        </p:attrNameLst>
                                      </p:cBhvr>
                                      <p:tavLst>
                                        <p:tav tm="0">
                                          <p:val>
                                            <p:fltVal val="0"/>
                                          </p:val>
                                        </p:tav>
                                        <p:tav tm="100000">
                                          <p:val>
                                            <p:strVal val="#ppt_w"/>
                                          </p:val>
                                        </p:tav>
                                      </p:tavLst>
                                    </p:anim>
                                    <p:anim calcmode="lin" valueType="num">
                                      <p:cBhvr>
                                        <p:cTn id="105" dur="500" fill="hold"/>
                                        <p:tgtEl>
                                          <p:spTgt spid="135243"/>
                                        </p:tgtEl>
                                        <p:attrNameLst>
                                          <p:attrName>ppt_h</p:attrName>
                                        </p:attrNameLst>
                                      </p:cBhvr>
                                      <p:tavLst>
                                        <p:tav tm="0">
                                          <p:val>
                                            <p:strVal val="#ppt_h"/>
                                          </p:val>
                                        </p:tav>
                                        <p:tav tm="100000">
                                          <p:val>
                                            <p:strVal val="#ppt_h"/>
                                          </p:val>
                                        </p:tav>
                                      </p:tavLst>
                                    </p:anim>
                                  </p:childTnLst>
                                </p:cTn>
                              </p:par>
                            </p:childTnLst>
                          </p:cTn>
                        </p:par>
                        <p:par>
                          <p:cTn id="106" fill="hold" nodeType="afterGroup">
                            <p:stCondLst>
                              <p:cond delay="6400"/>
                            </p:stCondLst>
                            <p:childTnLst>
                              <p:par>
                                <p:cTn id="107" presetID="17" presetClass="entr" presetSubtype="10" fill="hold" grpId="0" nodeType="afterEffect">
                                  <p:stCondLst>
                                    <p:cond delay="0"/>
                                  </p:stCondLst>
                                  <p:childTnLst>
                                    <p:set>
                                      <p:cBhvr>
                                        <p:cTn id="108" dur="1" fill="hold">
                                          <p:stCondLst>
                                            <p:cond delay="0"/>
                                          </p:stCondLst>
                                        </p:cTn>
                                        <p:tgtEl>
                                          <p:spTgt spid="135232"/>
                                        </p:tgtEl>
                                        <p:attrNameLst>
                                          <p:attrName>style.visibility</p:attrName>
                                        </p:attrNameLst>
                                      </p:cBhvr>
                                      <p:to>
                                        <p:strVal val="visible"/>
                                      </p:to>
                                    </p:set>
                                    <p:anim calcmode="lin" valueType="num">
                                      <p:cBhvr>
                                        <p:cTn id="109" dur="500" fill="hold"/>
                                        <p:tgtEl>
                                          <p:spTgt spid="135232"/>
                                        </p:tgtEl>
                                        <p:attrNameLst>
                                          <p:attrName>ppt_w</p:attrName>
                                        </p:attrNameLst>
                                      </p:cBhvr>
                                      <p:tavLst>
                                        <p:tav tm="0">
                                          <p:val>
                                            <p:fltVal val="0"/>
                                          </p:val>
                                        </p:tav>
                                        <p:tav tm="100000">
                                          <p:val>
                                            <p:strVal val="#ppt_w"/>
                                          </p:val>
                                        </p:tav>
                                      </p:tavLst>
                                    </p:anim>
                                    <p:anim calcmode="lin" valueType="num">
                                      <p:cBhvr>
                                        <p:cTn id="110" dur="500" fill="hold"/>
                                        <p:tgtEl>
                                          <p:spTgt spid="135232"/>
                                        </p:tgtEl>
                                        <p:attrNameLst>
                                          <p:attrName>ppt_h</p:attrName>
                                        </p:attrNameLst>
                                      </p:cBhvr>
                                      <p:tavLst>
                                        <p:tav tm="0">
                                          <p:val>
                                            <p:strVal val="#ppt_h"/>
                                          </p:val>
                                        </p:tav>
                                        <p:tav tm="100000">
                                          <p:val>
                                            <p:strVal val="#ppt_h"/>
                                          </p:val>
                                        </p:tav>
                                      </p:tavLst>
                                    </p:anim>
                                  </p:childTnLst>
                                </p:cTn>
                              </p:par>
                              <p:par>
                                <p:cTn id="111" presetID="17" presetClass="entr" presetSubtype="10" fill="hold" grpId="0" nodeType="withEffect">
                                  <p:stCondLst>
                                    <p:cond delay="0"/>
                                  </p:stCondLst>
                                  <p:childTnLst>
                                    <p:set>
                                      <p:cBhvr>
                                        <p:cTn id="112" dur="1" fill="hold">
                                          <p:stCondLst>
                                            <p:cond delay="0"/>
                                          </p:stCondLst>
                                        </p:cTn>
                                        <p:tgtEl>
                                          <p:spTgt spid="135244"/>
                                        </p:tgtEl>
                                        <p:attrNameLst>
                                          <p:attrName>style.visibility</p:attrName>
                                        </p:attrNameLst>
                                      </p:cBhvr>
                                      <p:to>
                                        <p:strVal val="visible"/>
                                      </p:to>
                                    </p:set>
                                    <p:anim calcmode="lin" valueType="num">
                                      <p:cBhvr>
                                        <p:cTn id="113" dur="500" fill="hold"/>
                                        <p:tgtEl>
                                          <p:spTgt spid="135244"/>
                                        </p:tgtEl>
                                        <p:attrNameLst>
                                          <p:attrName>ppt_w</p:attrName>
                                        </p:attrNameLst>
                                      </p:cBhvr>
                                      <p:tavLst>
                                        <p:tav tm="0">
                                          <p:val>
                                            <p:fltVal val="0"/>
                                          </p:val>
                                        </p:tav>
                                        <p:tav tm="100000">
                                          <p:val>
                                            <p:strVal val="#ppt_w"/>
                                          </p:val>
                                        </p:tav>
                                      </p:tavLst>
                                    </p:anim>
                                    <p:anim calcmode="lin" valueType="num">
                                      <p:cBhvr>
                                        <p:cTn id="114" dur="500" fill="hold"/>
                                        <p:tgtEl>
                                          <p:spTgt spid="135244"/>
                                        </p:tgtEl>
                                        <p:attrNameLst>
                                          <p:attrName>ppt_h</p:attrName>
                                        </p:attrNameLst>
                                      </p:cBhvr>
                                      <p:tavLst>
                                        <p:tav tm="0">
                                          <p:val>
                                            <p:strVal val="#ppt_h"/>
                                          </p:val>
                                        </p:tav>
                                        <p:tav tm="100000">
                                          <p:val>
                                            <p:strVal val="#ppt_h"/>
                                          </p:val>
                                        </p:tav>
                                      </p:tavLst>
                                    </p:anim>
                                  </p:childTnLst>
                                </p:cTn>
                              </p:par>
                            </p:childTnLst>
                          </p:cTn>
                        </p:par>
                        <p:par>
                          <p:cTn id="115" fill="hold" nodeType="afterGroup">
                            <p:stCondLst>
                              <p:cond delay="6900"/>
                            </p:stCondLst>
                            <p:childTnLst>
                              <p:par>
                                <p:cTn id="116" presetID="17" presetClass="entr" presetSubtype="10" fill="hold" grpId="0" nodeType="afterEffect">
                                  <p:stCondLst>
                                    <p:cond delay="0"/>
                                  </p:stCondLst>
                                  <p:childTnLst>
                                    <p:set>
                                      <p:cBhvr>
                                        <p:cTn id="117" dur="1" fill="hold">
                                          <p:stCondLst>
                                            <p:cond delay="0"/>
                                          </p:stCondLst>
                                        </p:cTn>
                                        <p:tgtEl>
                                          <p:spTgt spid="135233"/>
                                        </p:tgtEl>
                                        <p:attrNameLst>
                                          <p:attrName>style.visibility</p:attrName>
                                        </p:attrNameLst>
                                      </p:cBhvr>
                                      <p:to>
                                        <p:strVal val="visible"/>
                                      </p:to>
                                    </p:set>
                                    <p:anim calcmode="lin" valueType="num">
                                      <p:cBhvr>
                                        <p:cTn id="118" dur="500" fill="hold"/>
                                        <p:tgtEl>
                                          <p:spTgt spid="135233"/>
                                        </p:tgtEl>
                                        <p:attrNameLst>
                                          <p:attrName>ppt_w</p:attrName>
                                        </p:attrNameLst>
                                      </p:cBhvr>
                                      <p:tavLst>
                                        <p:tav tm="0">
                                          <p:val>
                                            <p:fltVal val="0"/>
                                          </p:val>
                                        </p:tav>
                                        <p:tav tm="100000">
                                          <p:val>
                                            <p:strVal val="#ppt_w"/>
                                          </p:val>
                                        </p:tav>
                                      </p:tavLst>
                                    </p:anim>
                                    <p:anim calcmode="lin" valueType="num">
                                      <p:cBhvr>
                                        <p:cTn id="119" dur="500" fill="hold"/>
                                        <p:tgtEl>
                                          <p:spTgt spid="135233"/>
                                        </p:tgtEl>
                                        <p:attrNameLst>
                                          <p:attrName>ppt_h</p:attrName>
                                        </p:attrNameLst>
                                      </p:cBhvr>
                                      <p:tavLst>
                                        <p:tav tm="0">
                                          <p:val>
                                            <p:strVal val="#ppt_h"/>
                                          </p:val>
                                        </p:tav>
                                        <p:tav tm="100000">
                                          <p:val>
                                            <p:strVal val="#ppt_h"/>
                                          </p:val>
                                        </p:tav>
                                      </p:tavLst>
                                    </p:anim>
                                  </p:childTnLst>
                                </p:cTn>
                              </p:par>
                              <p:par>
                                <p:cTn id="120" presetID="17" presetClass="entr" presetSubtype="10" fill="hold" grpId="0" nodeType="withEffect">
                                  <p:stCondLst>
                                    <p:cond delay="0"/>
                                  </p:stCondLst>
                                  <p:childTnLst>
                                    <p:set>
                                      <p:cBhvr>
                                        <p:cTn id="121" dur="1" fill="hold">
                                          <p:stCondLst>
                                            <p:cond delay="0"/>
                                          </p:stCondLst>
                                        </p:cTn>
                                        <p:tgtEl>
                                          <p:spTgt spid="135245"/>
                                        </p:tgtEl>
                                        <p:attrNameLst>
                                          <p:attrName>style.visibility</p:attrName>
                                        </p:attrNameLst>
                                      </p:cBhvr>
                                      <p:to>
                                        <p:strVal val="visible"/>
                                      </p:to>
                                    </p:set>
                                    <p:anim calcmode="lin" valueType="num">
                                      <p:cBhvr>
                                        <p:cTn id="122" dur="500" fill="hold"/>
                                        <p:tgtEl>
                                          <p:spTgt spid="135245"/>
                                        </p:tgtEl>
                                        <p:attrNameLst>
                                          <p:attrName>ppt_w</p:attrName>
                                        </p:attrNameLst>
                                      </p:cBhvr>
                                      <p:tavLst>
                                        <p:tav tm="0">
                                          <p:val>
                                            <p:fltVal val="0"/>
                                          </p:val>
                                        </p:tav>
                                        <p:tav tm="100000">
                                          <p:val>
                                            <p:strVal val="#ppt_w"/>
                                          </p:val>
                                        </p:tav>
                                      </p:tavLst>
                                    </p:anim>
                                    <p:anim calcmode="lin" valueType="num">
                                      <p:cBhvr>
                                        <p:cTn id="123" dur="500" fill="hold"/>
                                        <p:tgtEl>
                                          <p:spTgt spid="135245"/>
                                        </p:tgtEl>
                                        <p:attrNameLst>
                                          <p:attrName>ppt_h</p:attrName>
                                        </p:attrNameLst>
                                      </p:cBhvr>
                                      <p:tavLst>
                                        <p:tav tm="0">
                                          <p:val>
                                            <p:strVal val="#ppt_h"/>
                                          </p:val>
                                        </p:tav>
                                        <p:tav tm="100000">
                                          <p:val>
                                            <p:strVal val="#ppt_h"/>
                                          </p:val>
                                        </p:tav>
                                      </p:tavLst>
                                    </p:anim>
                                  </p:childTnLst>
                                </p:cTn>
                              </p:par>
                            </p:childTnLst>
                          </p:cTn>
                        </p:par>
                        <p:par>
                          <p:cTn id="124" fill="hold">
                            <p:stCondLst>
                              <p:cond delay="7400"/>
                            </p:stCondLst>
                            <p:childTnLst>
                              <p:par>
                                <p:cTn id="125" presetID="42" presetClass="entr" presetSubtype="0" fill="hold" grpId="0" nodeType="after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fade">
                                      <p:cBhvr>
                                        <p:cTn id="127" dur="1000"/>
                                        <p:tgtEl>
                                          <p:spTgt spid="28"/>
                                        </p:tgtEl>
                                      </p:cBhvr>
                                    </p:animEffect>
                                    <p:anim calcmode="lin" valueType="num">
                                      <p:cBhvr>
                                        <p:cTn id="128" dur="1000" fill="hold"/>
                                        <p:tgtEl>
                                          <p:spTgt spid="28"/>
                                        </p:tgtEl>
                                        <p:attrNameLst>
                                          <p:attrName>ppt_x</p:attrName>
                                        </p:attrNameLst>
                                      </p:cBhvr>
                                      <p:tavLst>
                                        <p:tav tm="0">
                                          <p:val>
                                            <p:strVal val="#ppt_x"/>
                                          </p:val>
                                        </p:tav>
                                        <p:tav tm="100000">
                                          <p:val>
                                            <p:strVal val="#ppt_x"/>
                                          </p:val>
                                        </p:tav>
                                      </p:tavLst>
                                    </p:anim>
                                    <p:anim calcmode="lin" valueType="num">
                                      <p:cBhvr>
                                        <p:cTn id="1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p:bldP spid="135175" grpId="0"/>
      <p:bldP spid="135178" grpId="0"/>
      <p:bldP spid="135229" grpId="0" animBg="1"/>
      <p:bldP spid="135230" grpId="0" animBg="1"/>
      <p:bldP spid="135231" grpId="0" animBg="1"/>
      <p:bldP spid="135232" grpId="0" animBg="1"/>
      <p:bldP spid="135233" grpId="0" animBg="1"/>
      <p:bldP spid="135235" grpId="0"/>
      <p:bldP spid="135236" grpId="0"/>
      <p:bldP spid="135237" grpId="0"/>
      <p:bldP spid="135238" grpId="0"/>
      <p:bldP spid="135240" grpId="0"/>
      <p:bldP spid="135241" grpId="0"/>
      <p:bldP spid="135242" grpId="0"/>
      <p:bldP spid="135243" grpId="0"/>
      <p:bldP spid="135244" grpId="0"/>
      <p:bldP spid="135245"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86" name="AutoShape 26"/>
          <p:cNvSpPr>
            <a:spLocks noChangeArrowheads="1"/>
          </p:cNvSpPr>
          <p:nvPr/>
        </p:nvSpPr>
        <p:spPr bwMode="auto">
          <a:xfrm>
            <a:off x="7967663" y="2276475"/>
            <a:ext cx="3176587" cy="4032250"/>
          </a:xfrm>
          <a:prstGeom prst="roundRect">
            <a:avLst>
              <a:gd name="adj" fmla="val 16667"/>
            </a:avLst>
          </a:prstGeom>
          <a:noFill/>
          <a:ln w="25400">
            <a:solidFill>
              <a:srgbClr val="006CB8"/>
            </a:solidFill>
            <a:prstDash val="sysDot"/>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Oval 53"/>
          <p:cNvSpPr>
            <a:spLocks noChangeArrowheads="1"/>
          </p:cNvSpPr>
          <p:nvPr/>
        </p:nvSpPr>
        <p:spPr bwMode="auto">
          <a:xfrm>
            <a:off x="8331980" y="1199609"/>
            <a:ext cx="2343603" cy="228809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3" name="组合 1"/>
          <p:cNvGrpSpPr/>
          <p:nvPr/>
        </p:nvGrpSpPr>
        <p:grpSpPr>
          <a:xfrm>
            <a:off x="637522" y="1351423"/>
            <a:ext cx="5567081" cy="4764756"/>
            <a:chOff x="1243649" y="1306887"/>
            <a:chExt cx="6153580" cy="5266736"/>
          </a:xfrm>
          <a:solidFill>
            <a:srgbClr val="7F7F7F"/>
          </a:solidFill>
        </p:grpSpPr>
        <p:sp>
          <p:nvSpPr>
            <p:cNvPr id="244" name="任意多边形 243"/>
            <p:cNvSpPr>
              <a:spLocks/>
            </p:cNvSpPr>
            <p:nvPr/>
          </p:nvSpPr>
          <p:spPr bwMode="gray">
            <a:xfrm>
              <a:off x="3611263" y="4109462"/>
              <a:ext cx="1445846" cy="1188744"/>
            </a:xfrm>
            <a:custGeom>
              <a:avLst/>
              <a:gdLst>
                <a:gd name="connsiteX0" fmla="*/ 1597670 w 5621432"/>
                <a:gd name="connsiteY0" fmla="*/ 4265814 h 4315196"/>
                <a:gd name="connsiteX1" fmla="*/ 1601110 w 5621432"/>
                <a:gd name="connsiteY1" fmla="*/ 4267402 h 4315196"/>
                <a:gd name="connsiteX2" fmla="*/ 1601110 w 5621432"/>
                <a:gd name="connsiteY2" fmla="*/ 4315196 h 4315196"/>
                <a:gd name="connsiteX3" fmla="*/ 1597670 w 5621432"/>
                <a:gd name="connsiteY3" fmla="*/ 4315196 h 4315196"/>
                <a:gd name="connsiteX4" fmla="*/ 1479324 w 5621432"/>
                <a:gd name="connsiteY4" fmla="*/ 3933314 h 4315196"/>
                <a:gd name="connsiteX5" fmla="*/ 1482764 w 5621432"/>
                <a:gd name="connsiteY5" fmla="*/ 3939665 h 4315196"/>
                <a:gd name="connsiteX6" fmla="*/ 1482764 w 5621432"/>
                <a:gd name="connsiteY6" fmla="*/ 4207538 h 4315196"/>
                <a:gd name="connsiteX7" fmla="*/ 1479324 w 5621432"/>
                <a:gd name="connsiteY7" fmla="*/ 4205951 h 4315196"/>
                <a:gd name="connsiteX8" fmla="*/ 3551353 w 5621432"/>
                <a:gd name="connsiteY8" fmla="*/ 3386610 h 4315196"/>
                <a:gd name="connsiteX9" fmla="*/ 3727897 w 5621432"/>
                <a:gd name="connsiteY9" fmla="*/ 3386610 h 4315196"/>
                <a:gd name="connsiteX10" fmla="*/ 3729746 w 5621432"/>
                <a:gd name="connsiteY10" fmla="*/ 3393438 h 4315196"/>
                <a:gd name="connsiteX11" fmla="*/ 3553818 w 5621432"/>
                <a:gd name="connsiteY11" fmla="*/ 3393438 h 4315196"/>
                <a:gd name="connsiteX12" fmla="*/ 1005046 w 5621432"/>
                <a:gd name="connsiteY12" fmla="*/ 3223568 h 4315196"/>
                <a:gd name="connsiteX13" fmla="*/ 1009381 w 5621432"/>
                <a:gd name="connsiteY13" fmla="*/ 3229570 h 4315196"/>
                <a:gd name="connsiteX14" fmla="*/ 951103 w 5621432"/>
                <a:gd name="connsiteY14" fmla="*/ 3283367 h 4315196"/>
                <a:gd name="connsiteX15" fmla="*/ 946768 w 5621432"/>
                <a:gd name="connsiteY15" fmla="*/ 3277364 h 4315196"/>
                <a:gd name="connsiteX16" fmla="*/ 2899475 w 5621432"/>
                <a:gd name="connsiteY16" fmla="*/ 3120324 h 4315196"/>
                <a:gd name="connsiteX17" fmla="*/ 2902915 w 5621432"/>
                <a:gd name="connsiteY17" fmla="*/ 3120324 h 4315196"/>
                <a:gd name="connsiteX18" fmla="*/ 2902915 w 5621432"/>
                <a:gd name="connsiteY18" fmla="*/ 3443350 h 4315196"/>
                <a:gd name="connsiteX19" fmla="*/ 2899475 w 5621432"/>
                <a:gd name="connsiteY19" fmla="*/ 3441233 h 4315196"/>
                <a:gd name="connsiteX20" fmla="*/ 532481 w 5621432"/>
                <a:gd name="connsiteY20" fmla="*/ 1695265 h 4315196"/>
                <a:gd name="connsiteX21" fmla="*/ 535997 w 5621432"/>
                <a:gd name="connsiteY21" fmla="*/ 1700133 h 4315196"/>
                <a:gd name="connsiteX22" fmla="*/ 477156 w 5621432"/>
                <a:gd name="connsiteY22" fmla="*/ 3221001 h 4315196"/>
                <a:gd name="connsiteX23" fmla="*/ 473384 w 5621432"/>
                <a:gd name="connsiteY23" fmla="*/ 3222742 h 4315196"/>
                <a:gd name="connsiteX24" fmla="*/ 531945 w 5621432"/>
                <a:gd name="connsiteY24" fmla="*/ 1475097 h 4315196"/>
                <a:gd name="connsiteX25" fmla="*/ 535997 w 5621432"/>
                <a:gd name="connsiteY25" fmla="*/ 1481642 h 4315196"/>
                <a:gd name="connsiteX26" fmla="*/ 418770 w 5621432"/>
                <a:gd name="connsiteY26" fmla="*/ 1535749 h 4315196"/>
                <a:gd name="connsiteX27" fmla="*/ 414211 w 5621432"/>
                <a:gd name="connsiteY27" fmla="*/ 1529437 h 4315196"/>
                <a:gd name="connsiteX28" fmla="*/ 295865 w 5621432"/>
                <a:gd name="connsiteY28" fmla="*/ 932240 h 4315196"/>
                <a:gd name="connsiteX29" fmla="*/ 299305 w 5621432"/>
                <a:gd name="connsiteY29" fmla="*/ 935415 h 4315196"/>
                <a:gd name="connsiteX30" fmla="*/ 299305 w 5621432"/>
                <a:gd name="connsiteY30" fmla="*/ 1098012 h 4315196"/>
                <a:gd name="connsiteX31" fmla="*/ 295865 w 5621432"/>
                <a:gd name="connsiteY31" fmla="*/ 1092455 h 4315196"/>
                <a:gd name="connsiteX32" fmla="*/ 3668724 w 5621432"/>
                <a:gd name="connsiteY32" fmla="*/ 873964 h 4315196"/>
                <a:gd name="connsiteX33" fmla="*/ 3787070 w 5621432"/>
                <a:gd name="connsiteY33" fmla="*/ 928587 h 4315196"/>
                <a:gd name="connsiteX34" fmla="*/ 3846243 w 5621432"/>
                <a:gd name="connsiteY34" fmla="*/ 1037832 h 4315196"/>
                <a:gd name="connsiteX35" fmla="*/ 4082934 w 5621432"/>
                <a:gd name="connsiteY35" fmla="*/ 983209 h 4315196"/>
                <a:gd name="connsiteX36" fmla="*/ 4378799 w 5621432"/>
                <a:gd name="connsiteY36" fmla="*/ 1201700 h 4315196"/>
                <a:gd name="connsiteX37" fmla="*/ 4615491 w 5621432"/>
                <a:gd name="connsiteY37" fmla="*/ 1256323 h 4315196"/>
                <a:gd name="connsiteX38" fmla="*/ 4852183 w 5621432"/>
                <a:gd name="connsiteY38" fmla="*/ 1310946 h 4315196"/>
                <a:gd name="connsiteX39" fmla="*/ 5207221 w 5621432"/>
                <a:gd name="connsiteY39" fmla="*/ 1529437 h 4315196"/>
                <a:gd name="connsiteX40" fmla="*/ 5384740 w 5621432"/>
                <a:gd name="connsiteY40" fmla="*/ 1584060 h 4315196"/>
                <a:gd name="connsiteX41" fmla="*/ 5621432 w 5621432"/>
                <a:gd name="connsiteY41" fmla="*/ 1747928 h 4315196"/>
                <a:gd name="connsiteX42" fmla="*/ 5621432 w 5621432"/>
                <a:gd name="connsiteY42" fmla="*/ 2021041 h 4315196"/>
                <a:gd name="connsiteX43" fmla="*/ 5503086 w 5621432"/>
                <a:gd name="connsiteY43" fmla="*/ 2021041 h 4315196"/>
                <a:gd name="connsiteX44" fmla="*/ 5266394 w 5621432"/>
                <a:gd name="connsiteY44" fmla="*/ 2130287 h 4315196"/>
                <a:gd name="connsiteX45" fmla="*/ 4911356 w 5621432"/>
                <a:gd name="connsiteY45" fmla="*/ 2130287 h 4315196"/>
                <a:gd name="connsiteX46" fmla="*/ 4793010 w 5621432"/>
                <a:gd name="connsiteY46" fmla="*/ 2239532 h 4315196"/>
                <a:gd name="connsiteX47" fmla="*/ 4793010 w 5621432"/>
                <a:gd name="connsiteY47" fmla="*/ 2294155 h 4315196"/>
                <a:gd name="connsiteX48" fmla="*/ 4852183 w 5621432"/>
                <a:gd name="connsiteY48" fmla="*/ 2403401 h 4315196"/>
                <a:gd name="connsiteX49" fmla="*/ 4852183 w 5621432"/>
                <a:gd name="connsiteY49" fmla="*/ 2458023 h 4315196"/>
                <a:gd name="connsiteX50" fmla="*/ 4793010 w 5621432"/>
                <a:gd name="connsiteY50" fmla="*/ 2567269 h 4315196"/>
                <a:gd name="connsiteX51" fmla="*/ 4852183 w 5621432"/>
                <a:gd name="connsiteY51" fmla="*/ 2567269 h 4315196"/>
                <a:gd name="connsiteX52" fmla="*/ 5148048 w 5621432"/>
                <a:gd name="connsiteY52" fmla="*/ 2895005 h 4315196"/>
                <a:gd name="connsiteX53" fmla="*/ 5207221 w 5621432"/>
                <a:gd name="connsiteY53" fmla="*/ 3113496 h 4315196"/>
                <a:gd name="connsiteX54" fmla="*/ 5148048 w 5621432"/>
                <a:gd name="connsiteY54" fmla="*/ 3277364 h 4315196"/>
                <a:gd name="connsiteX55" fmla="*/ 5148048 w 5621432"/>
                <a:gd name="connsiteY55" fmla="*/ 3331987 h 4315196"/>
                <a:gd name="connsiteX56" fmla="*/ 5088875 w 5621432"/>
                <a:gd name="connsiteY56" fmla="*/ 3441233 h 4315196"/>
                <a:gd name="connsiteX57" fmla="*/ 4970529 w 5621432"/>
                <a:gd name="connsiteY57" fmla="*/ 3441233 h 4315196"/>
                <a:gd name="connsiteX58" fmla="*/ 4911356 w 5621432"/>
                <a:gd name="connsiteY58" fmla="*/ 3331987 h 4315196"/>
                <a:gd name="connsiteX59" fmla="*/ 4852183 w 5621432"/>
                <a:gd name="connsiteY59" fmla="*/ 3331987 h 4315196"/>
                <a:gd name="connsiteX60" fmla="*/ 4674664 w 5621432"/>
                <a:gd name="connsiteY60" fmla="*/ 2949628 h 4315196"/>
                <a:gd name="connsiteX61" fmla="*/ 4497145 w 5621432"/>
                <a:gd name="connsiteY61" fmla="*/ 2949628 h 4315196"/>
                <a:gd name="connsiteX62" fmla="*/ 4378799 w 5621432"/>
                <a:gd name="connsiteY62" fmla="*/ 2840382 h 4315196"/>
                <a:gd name="connsiteX63" fmla="*/ 4319626 w 5621432"/>
                <a:gd name="connsiteY63" fmla="*/ 2895005 h 4315196"/>
                <a:gd name="connsiteX64" fmla="*/ 4260454 w 5621432"/>
                <a:gd name="connsiteY64" fmla="*/ 3113496 h 4315196"/>
                <a:gd name="connsiteX65" fmla="*/ 4082934 w 5621432"/>
                <a:gd name="connsiteY65" fmla="*/ 3004251 h 4315196"/>
                <a:gd name="connsiteX66" fmla="*/ 4082934 w 5621432"/>
                <a:gd name="connsiteY66" fmla="*/ 3168119 h 4315196"/>
                <a:gd name="connsiteX67" fmla="*/ 3964589 w 5621432"/>
                <a:gd name="connsiteY67" fmla="*/ 3222742 h 4315196"/>
                <a:gd name="connsiteX68" fmla="*/ 3905416 w 5621432"/>
                <a:gd name="connsiteY68" fmla="*/ 3168119 h 4315196"/>
                <a:gd name="connsiteX69" fmla="*/ 3787070 w 5621432"/>
                <a:gd name="connsiteY69" fmla="*/ 3168119 h 4315196"/>
                <a:gd name="connsiteX70" fmla="*/ 3734248 w 5621432"/>
                <a:gd name="connsiteY70" fmla="*/ 3151866 h 4315196"/>
                <a:gd name="connsiteX71" fmla="*/ 3723828 w 5621432"/>
                <a:gd name="connsiteY71" fmla="*/ 3131027 h 4315196"/>
                <a:gd name="connsiteX72" fmla="*/ 3638103 w 5621432"/>
                <a:gd name="connsiteY72" fmla="*/ 3035777 h 4315196"/>
                <a:gd name="connsiteX73" fmla="*/ 3561903 w 5621432"/>
                <a:gd name="connsiteY73" fmla="*/ 3073877 h 4315196"/>
                <a:gd name="connsiteX74" fmla="*/ 3495228 w 5621432"/>
                <a:gd name="connsiteY74" fmla="*/ 2997677 h 4315196"/>
                <a:gd name="connsiteX75" fmla="*/ 3438078 w 5621432"/>
                <a:gd name="connsiteY75" fmla="*/ 2892902 h 4315196"/>
                <a:gd name="connsiteX76" fmla="*/ 3323778 w 5621432"/>
                <a:gd name="connsiteY76" fmla="*/ 2854802 h 4315196"/>
                <a:gd name="connsiteX77" fmla="*/ 3285678 w 5621432"/>
                <a:gd name="connsiteY77" fmla="*/ 2778602 h 4315196"/>
                <a:gd name="connsiteX78" fmla="*/ 3266628 w 5621432"/>
                <a:gd name="connsiteY78" fmla="*/ 2673827 h 4315196"/>
                <a:gd name="connsiteX79" fmla="*/ 3342828 w 5621432"/>
                <a:gd name="connsiteY79" fmla="*/ 2607152 h 4315196"/>
                <a:gd name="connsiteX80" fmla="*/ 3457128 w 5621432"/>
                <a:gd name="connsiteY80" fmla="*/ 2530952 h 4315196"/>
                <a:gd name="connsiteX81" fmla="*/ 3428553 w 5621432"/>
                <a:gd name="connsiteY81" fmla="*/ 2435702 h 4315196"/>
                <a:gd name="connsiteX82" fmla="*/ 3352353 w 5621432"/>
                <a:gd name="connsiteY82" fmla="*/ 2349977 h 4315196"/>
                <a:gd name="connsiteX83" fmla="*/ 3466653 w 5621432"/>
                <a:gd name="connsiteY83" fmla="*/ 2302352 h 4315196"/>
                <a:gd name="connsiteX84" fmla="*/ 3466653 w 5621432"/>
                <a:gd name="connsiteY84" fmla="*/ 2254727 h 4315196"/>
                <a:gd name="connsiteX85" fmla="*/ 3580953 w 5621432"/>
                <a:gd name="connsiteY85" fmla="*/ 2235677 h 4315196"/>
                <a:gd name="connsiteX86" fmla="*/ 3733353 w 5621432"/>
                <a:gd name="connsiteY86" fmla="*/ 2340452 h 4315196"/>
                <a:gd name="connsiteX87" fmla="*/ 3800028 w 5621432"/>
                <a:gd name="connsiteY87" fmla="*/ 2330927 h 4315196"/>
                <a:gd name="connsiteX88" fmla="*/ 3923853 w 5621432"/>
                <a:gd name="connsiteY88" fmla="*/ 2283302 h 4315196"/>
                <a:gd name="connsiteX89" fmla="*/ 3961953 w 5621432"/>
                <a:gd name="connsiteY89" fmla="*/ 2369027 h 4315196"/>
                <a:gd name="connsiteX90" fmla="*/ 4038153 w 5621432"/>
                <a:gd name="connsiteY90" fmla="*/ 2426177 h 4315196"/>
                <a:gd name="connsiteX91" fmla="*/ 4123878 w 5621432"/>
                <a:gd name="connsiteY91" fmla="*/ 2407127 h 4315196"/>
                <a:gd name="connsiteX92" fmla="*/ 4200078 w 5621432"/>
                <a:gd name="connsiteY92" fmla="*/ 2340452 h 4315196"/>
                <a:gd name="connsiteX93" fmla="*/ 4247703 w 5621432"/>
                <a:gd name="connsiteY93" fmla="*/ 2216627 h 4315196"/>
                <a:gd name="connsiteX94" fmla="*/ 4285803 w 5621432"/>
                <a:gd name="connsiteY94" fmla="*/ 2149952 h 4315196"/>
                <a:gd name="connsiteX95" fmla="*/ 4257228 w 5621432"/>
                <a:gd name="connsiteY95" fmla="*/ 2092802 h 4315196"/>
                <a:gd name="connsiteX96" fmla="*/ 4304853 w 5621432"/>
                <a:gd name="connsiteY96" fmla="*/ 2016602 h 4315196"/>
                <a:gd name="connsiteX97" fmla="*/ 4371528 w 5621432"/>
                <a:gd name="connsiteY97" fmla="*/ 2026127 h 4315196"/>
                <a:gd name="connsiteX98" fmla="*/ 4447728 w 5621432"/>
                <a:gd name="connsiteY98" fmla="*/ 1988027 h 4315196"/>
                <a:gd name="connsiteX99" fmla="*/ 4495353 w 5621432"/>
                <a:gd name="connsiteY99" fmla="*/ 2035652 h 4315196"/>
                <a:gd name="connsiteX100" fmla="*/ 4533453 w 5621432"/>
                <a:gd name="connsiteY100" fmla="*/ 2016602 h 4315196"/>
                <a:gd name="connsiteX101" fmla="*/ 4523928 w 5621432"/>
                <a:gd name="connsiteY101" fmla="*/ 1959452 h 4315196"/>
                <a:gd name="connsiteX102" fmla="*/ 4562028 w 5621432"/>
                <a:gd name="connsiteY102" fmla="*/ 1911827 h 4315196"/>
                <a:gd name="connsiteX103" fmla="*/ 4562028 w 5621432"/>
                <a:gd name="connsiteY103" fmla="*/ 1835627 h 4315196"/>
                <a:gd name="connsiteX104" fmla="*/ 4619178 w 5621432"/>
                <a:gd name="connsiteY104" fmla="*/ 1788002 h 4315196"/>
                <a:gd name="connsiteX105" fmla="*/ 4600128 w 5621432"/>
                <a:gd name="connsiteY105" fmla="*/ 1759427 h 4315196"/>
                <a:gd name="connsiteX106" fmla="*/ 4657278 w 5621432"/>
                <a:gd name="connsiteY106" fmla="*/ 1711802 h 4315196"/>
                <a:gd name="connsiteX107" fmla="*/ 4666803 w 5621432"/>
                <a:gd name="connsiteY107" fmla="*/ 1673702 h 4315196"/>
                <a:gd name="connsiteX108" fmla="*/ 4733478 w 5621432"/>
                <a:gd name="connsiteY108" fmla="*/ 1664177 h 4315196"/>
                <a:gd name="connsiteX109" fmla="*/ 4771578 w 5621432"/>
                <a:gd name="connsiteY109" fmla="*/ 1635602 h 4315196"/>
                <a:gd name="connsiteX110" fmla="*/ 4819203 w 5621432"/>
                <a:gd name="connsiteY110" fmla="*/ 1587977 h 4315196"/>
                <a:gd name="connsiteX111" fmla="*/ 4800153 w 5621432"/>
                <a:gd name="connsiteY111" fmla="*/ 1559402 h 4315196"/>
                <a:gd name="connsiteX112" fmla="*/ 4723953 w 5621432"/>
                <a:gd name="connsiteY112" fmla="*/ 1483202 h 4315196"/>
                <a:gd name="connsiteX113" fmla="*/ 4685853 w 5621432"/>
                <a:gd name="connsiteY113" fmla="*/ 1435577 h 4315196"/>
                <a:gd name="connsiteX114" fmla="*/ 4723953 w 5621432"/>
                <a:gd name="connsiteY114" fmla="*/ 1416527 h 4315196"/>
                <a:gd name="connsiteX115" fmla="*/ 4733478 w 5621432"/>
                <a:gd name="connsiteY115" fmla="*/ 1378427 h 4315196"/>
                <a:gd name="connsiteX116" fmla="*/ 4762053 w 5621432"/>
                <a:gd name="connsiteY116" fmla="*/ 1321277 h 4315196"/>
                <a:gd name="connsiteX117" fmla="*/ 4883954 w 5621432"/>
                <a:gd name="connsiteY117" fmla="*/ 1335209 h 4315196"/>
                <a:gd name="connsiteX118" fmla="*/ 4855623 w 5621432"/>
                <a:gd name="connsiteY118" fmla="*/ 1317774 h 4315196"/>
                <a:gd name="connsiteX119" fmla="*/ 4618931 w 5621432"/>
                <a:gd name="connsiteY119" fmla="*/ 1263151 h 4315196"/>
                <a:gd name="connsiteX120" fmla="*/ 4382239 w 5621432"/>
                <a:gd name="connsiteY120" fmla="*/ 1208528 h 4315196"/>
                <a:gd name="connsiteX121" fmla="*/ 4086374 w 5621432"/>
                <a:gd name="connsiteY121" fmla="*/ 990037 h 4315196"/>
                <a:gd name="connsiteX122" fmla="*/ 3849683 w 5621432"/>
                <a:gd name="connsiteY122" fmla="*/ 1044660 h 4315196"/>
                <a:gd name="connsiteX123" fmla="*/ 3790510 w 5621432"/>
                <a:gd name="connsiteY123" fmla="*/ 935415 h 4315196"/>
                <a:gd name="connsiteX124" fmla="*/ 3672164 w 5621432"/>
                <a:gd name="connsiteY124" fmla="*/ 880792 h 4315196"/>
                <a:gd name="connsiteX125" fmla="*/ 3494645 w 5621432"/>
                <a:gd name="connsiteY125" fmla="*/ 1099283 h 4315196"/>
                <a:gd name="connsiteX126" fmla="*/ 3198780 w 5621432"/>
                <a:gd name="connsiteY126" fmla="*/ 1044660 h 4315196"/>
                <a:gd name="connsiteX127" fmla="*/ 3080434 w 5621432"/>
                <a:gd name="connsiteY127" fmla="*/ 935415 h 4315196"/>
                <a:gd name="connsiteX128" fmla="*/ 3078456 w 5621432"/>
                <a:gd name="connsiteY128" fmla="*/ 929936 h 4315196"/>
                <a:gd name="connsiteX129" fmla="*/ 3195340 w 5621432"/>
                <a:gd name="connsiteY129" fmla="*/ 1037832 h 4315196"/>
                <a:gd name="connsiteX130" fmla="*/ 3491205 w 5621432"/>
                <a:gd name="connsiteY130" fmla="*/ 1092455 h 4315196"/>
                <a:gd name="connsiteX131" fmla="*/ 2545655 w 5621432"/>
                <a:gd name="connsiteY131" fmla="*/ 328411 h 4315196"/>
                <a:gd name="connsiteX132" fmla="*/ 2840302 w 5621432"/>
                <a:gd name="connsiteY132" fmla="*/ 491605 h 4315196"/>
                <a:gd name="connsiteX133" fmla="*/ 2958648 w 5621432"/>
                <a:gd name="connsiteY133" fmla="*/ 491605 h 4315196"/>
                <a:gd name="connsiteX134" fmla="*/ 2958648 w 5621432"/>
                <a:gd name="connsiteY134" fmla="*/ 498433 h 4315196"/>
                <a:gd name="connsiteX135" fmla="*/ 2843742 w 5621432"/>
                <a:gd name="connsiteY135" fmla="*/ 498433 h 4315196"/>
                <a:gd name="connsiteX136" fmla="*/ 2547877 w 5621432"/>
                <a:gd name="connsiteY136" fmla="*/ 334565 h 4315196"/>
                <a:gd name="connsiteX137" fmla="*/ 177347 w 5621432"/>
                <a:gd name="connsiteY137" fmla="*/ 327896 h 4315196"/>
                <a:gd name="connsiteX138" fmla="*/ 180959 w 5621432"/>
                <a:gd name="connsiteY138" fmla="*/ 334565 h 4315196"/>
                <a:gd name="connsiteX139" fmla="*/ 62613 w 5621432"/>
                <a:gd name="connsiteY139" fmla="*/ 443810 h 4315196"/>
                <a:gd name="connsiteX140" fmla="*/ 3440 w 5621432"/>
                <a:gd name="connsiteY140" fmla="*/ 662301 h 4315196"/>
                <a:gd name="connsiteX141" fmla="*/ 3440 w 5621432"/>
                <a:gd name="connsiteY141" fmla="*/ 711683 h 4315196"/>
                <a:gd name="connsiteX142" fmla="*/ 0 w 5621432"/>
                <a:gd name="connsiteY142" fmla="*/ 710096 h 4315196"/>
                <a:gd name="connsiteX143" fmla="*/ 0 w 5621432"/>
                <a:gd name="connsiteY143" fmla="*/ 655473 h 4315196"/>
                <a:gd name="connsiteX144" fmla="*/ 59173 w 5621432"/>
                <a:gd name="connsiteY144" fmla="*/ 436982 h 4315196"/>
                <a:gd name="connsiteX145" fmla="*/ 2485265 w 5621432"/>
                <a:gd name="connsiteY145" fmla="*/ 163868 h 4315196"/>
                <a:gd name="connsiteX146" fmla="*/ 2487869 w 5621432"/>
                <a:gd name="connsiteY146" fmla="*/ 171082 h 4315196"/>
                <a:gd name="connsiteX147" fmla="*/ 2370359 w 5621432"/>
                <a:gd name="connsiteY147" fmla="*/ 225319 h 4315196"/>
                <a:gd name="connsiteX148" fmla="*/ 2192840 w 5621432"/>
                <a:gd name="connsiteY148" fmla="*/ 225319 h 4315196"/>
                <a:gd name="connsiteX149" fmla="*/ 2192840 w 5621432"/>
                <a:gd name="connsiteY149" fmla="*/ 279942 h 4315196"/>
                <a:gd name="connsiteX150" fmla="*/ 2252013 w 5621432"/>
                <a:gd name="connsiteY150" fmla="*/ 498433 h 4315196"/>
                <a:gd name="connsiteX151" fmla="*/ 2133667 w 5621432"/>
                <a:gd name="connsiteY151" fmla="*/ 662301 h 4315196"/>
                <a:gd name="connsiteX152" fmla="*/ 1896975 w 5621432"/>
                <a:gd name="connsiteY152" fmla="*/ 607678 h 4315196"/>
                <a:gd name="connsiteX153" fmla="*/ 1660283 w 5621432"/>
                <a:gd name="connsiteY153" fmla="*/ 662301 h 4315196"/>
                <a:gd name="connsiteX154" fmla="*/ 1601110 w 5621432"/>
                <a:gd name="connsiteY154" fmla="*/ 880792 h 4315196"/>
                <a:gd name="connsiteX155" fmla="*/ 1305245 w 5621432"/>
                <a:gd name="connsiteY155" fmla="*/ 880792 h 4315196"/>
                <a:gd name="connsiteX156" fmla="*/ 1186899 w 5621432"/>
                <a:gd name="connsiteY156" fmla="*/ 771546 h 4315196"/>
                <a:gd name="connsiteX157" fmla="*/ 1127727 w 5621432"/>
                <a:gd name="connsiteY157" fmla="*/ 716924 h 4315196"/>
                <a:gd name="connsiteX158" fmla="*/ 1127727 w 5621432"/>
                <a:gd name="connsiteY158" fmla="*/ 771546 h 4315196"/>
                <a:gd name="connsiteX159" fmla="*/ 950208 w 5621432"/>
                <a:gd name="connsiteY159" fmla="*/ 826169 h 4315196"/>
                <a:gd name="connsiteX160" fmla="*/ 772689 w 5621432"/>
                <a:gd name="connsiteY160" fmla="*/ 553056 h 4315196"/>
                <a:gd name="connsiteX161" fmla="*/ 654343 w 5621432"/>
                <a:gd name="connsiteY161" fmla="*/ 553056 h 4315196"/>
                <a:gd name="connsiteX162" fmla="*/ 654343 w 5621432"/>
                <a:gd name="connsiteY162" fmla="*/ 546228 h 4315196"/>
                <a:gd name="connsiteX163" fmla="*/ 769249 w 5621432"/>
                <a:gd name="connsiteY163" fmla="*/ 546228 h 4315196"/>
                <a:gd name="connsiteX164" fmla="*/ 946768 w 5621432"/>
                <a:gd name="connsiteY164" fmla="*/ 819341 h 4315196"/>
                <a:gd name="connsiteX165" fmla="*/ 1124286 w 5621432"/>
                <a:gd name="connsiteY165" fmla="*/ 764718 h 4315196"/>
                <a:gd name="connsiteX166" fmla="*/ 1124286 w 5621432"/>
                <a:gd name="connsiteY166" fmla="*/ 710096 h 4315196"/>
                <a:gd name="connsiteX167" fmla="*/ 1183459 w 5621432"/>
                <a:gd name="connsiteY167" fmla="*/ 764718 h 4315196"/>
                <a:gd name="connsiteX168" fmla="*/ 1301805 w 5621432"/>
                <a:gd name="connsiteY168" fmla="*/ 873964 h 4315196"/>
                <a:gd name="connsiteX169" fmla="*/ 1597670 w 5621432"/>
                <a:gd name="connsiteY169" fmla="*/ 873964 h 4315196"/>
                <a:gd name="connsiteX170" fmla="*/ 1656843 w 5621432"/>
                <a:gd name="connsiteY170" fmla="*/ 655473 h 4315196"/>
                <a:gd name="connsiteX171" fmla="*/ 1893535 w 5621432"/>
                <a:gd name="connsiteY171" fmla="*/ 600850 h 4315196"/>
                <a:gd name="connsiteX172" fmla="*/ 2130227 w 5621432"/>
                <a:gd name="connsiteY172" fmla="*/ 655473 h 4315196"/>
                <a:gd name="connsiteX173" fmla="*/ 2248573 w 5621432"/>
                <a:gd name="connsiteY173" fmla="*/ 491605 h 4315196"/>
                <a:gd name="connsiteX174" fmla="*/ 2189400 w 5621432"/>
                <a:gd name="connsiteY174" fmla="*/ 273114 h 4315196"/>
                <a:gd name="connsiteX175" fmla="*/ 2189400 w 5621432"/>
                <a:gd name="connsiteY175" fmla="*/ 218491 h 4315196"/>
                <a:gd name="connsiteX176" fmla="*/ 2366919 w 5621432"/>
                <a:gd name="connsiteY176" fmla="*/ 218491 h 4315196"/>
                <a:gd name="connsiteX177" fmla="*/ 118346 w 5621432"/>
                <a:gd name="connsiteY177" fmla="*/ 0 h 4315196"/>
                <a:gd name="connsiteX178" fmla="*/ 236692 w 5621432"/>
                <a:gd name="connsiteY178" fmla="*/ 0 h 4315196"/>
                <a:gd name="connsiteX179" fmla="*/ 295865 w 5621432"/>
                <a:gd name="connsiteY179" fmla="*/ 109246 h 4315196"/>
                <a:gd name="connsiteX180" fmla="*/ 473384 w 5621432"/>
                <a:gd name="connsiteY180" fmla="*/ 109246 h 4315196"/>
                <a:gd name="connsiteX181" fmla="*/ 650903 w 5621432"/>
                <a:gd name="connsiteY181" fmla="*/ 273114 h 4315196"/>
                <a:gd name="connsiteX182" fmla="*/ 650903 w 5621432"/>
                <a:gd name="connsiteY182" fmla="*/ 276766 h 4315196"/>
                <a:gd name="connsiteX183" fmla="*/ 476824 w 5621432"/>
                <a:gd name="connsiteY183" fmla="*/ 116074 h 4315196"/>
                <a:gd name="connsiteX184" fmla="*/ 299305 w 5621432"/>
                <a:gd name="connsiteY184" fmla="*/ 116074 h 4315196"/>
                <a:gd name="connsiteX185" fmla="*/ 240132 w 5621432"/>
                <a:gd name="connsiteY185" fmla="*/ 6828 h 4315196"/>
                <a:gd name="connsiteX186" fmla="*/ 121786 w 5621432"/>
                <a:gd name="connsiteY186" fmla="*/ 6828 h 4315196"/>
                <a:gd name="connsiteX187" fmla="*/ 121786 w 5621432"/>
                <a:gd name="connsiteY187" fmla="*/ 224842 h 4315196"/>
                <a:gd name="connsiteX188" fmla="*/ 118346 w 5621432"/>
                <a:gd name="connsiteY188"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621432" h="4315196">
                  <a:moveTo>
                    <a:pt x="1597670" y="4265814"/>
                  </a:moveTo>
                  <a:lnTo>
                    <a:pt x="1601110" y="4267402"/>
                  </a:lnTo>
                  <a:lnTo>
                    <a:pt x="1601110" y="4315196"/>
                  </a:lnTo>
                  <a:lnTo>
                    <a:pt x="1597670" y="4315196"/>
                  </a:lnTo>
                  <a:close/>
                  <a:moveTo>
                    <a:pt x="1479324" y="3933314"/>
                  </a:moveTo>
                  <a:lnTo>
                    <a:pt x="1482764" y="3939665"/>
                  </a:lnTo>
                  <a:lnTo>
                    <a:pt x="1482764" y="4207538"/>
                  </a:lnTo>
                  <a:lnTo>
                    <a:pt x="1479324" y="4205951"/>
                  </a:lnTo>
                  <a:close/>
                  <a:moveTo>
                    <a:pt x="3551353" y="3386610"/>
                  </a:moveTo>
                  <a:lnTo>
                    <a:pt x="3727897" y="3386610"/>
                  </a:lnTo>
                  <a:lnTo>
                    <a:pt x="3729746" y="3393438"/>
                  </a:lnTo>
                  <a:lnTo>
                    <a:pt x="3553818" y="3393438"/>
                  </a:lnTo>
                  <a:close/>
                  <a:moveTo>
                    <a:pt x="1005046" y="3223568"/>
                  </a:moveTo>
                  <a:lnTo>
                    <a:pt x="1009381" y="3229570"/>
                  </a:lnTo>
                  <a:lnTo>
                    <a:pt x="951103" y="3283367"/>
                  </a:lnTo>
                  <a:lnTo>
                    <a:pt x="946768" y="3277364"/>
                  </a:lnTo>
                  <a:close/>
                  <a:moveTo>
                    <a:pt x="2899475" y="3120324"/>
                  </a:moveTo>
                  <a:lnTo>
                    <a:pt x="2902915" y="3120324"/>
                  </a:lnTo>
                  <a:lnTo>
                    <a:pt x="2902915" y="3443350"/>
                  </a:lnTo>
                  <a:lnTo>
                    <a:pt x="2899475" y="3441233"/>
                  </a:lnTo>
                  <a:close/>
                  <a:moveTo>
                    <a:pt x="532481" y="1695265"/>
                  </a:moveTo>
                  <a:lnTo>
                    <a:pt x="535997" y="1700133"/>
                  </a:lnTo>
                  <a:lnTo>
                    <a:pt x="477156" y="3221001"/>
                  </a:lnTo>
                  <a:lnTo>
                    <a:pt x="473384" y="3222742"/>
                  </a:lnTo>
                  <a:close/>
                  <a:moveTo>
                    <a:pt x="531945" y="1475097"/>
                  </a:moveTo>
                  <a:lnTo>
                    <a:pt x="535997" y="1481642"/>
                  </a:lnTo>
                  <a:lnTo>
                    <a:pt x="418770" y="1535749"/>
                  </a:lnTo>
                  <a:lnTo>
                    <a:pt x="414211" y="1529437"/>
                  </a:lnTo>
                  <a:close/>
                  <a:moveTo>
                    <a:pt x="295865" y="932240"/>
                  </a:moveTo>
                  <a:lnTo>
                    <a:pt x="299305" y="935415"/>
                  </a:lnTo>
                  <a:lnTo>
                    <a:pt x="299305" y="1098012"/>
                  </a:lnTo>
                  <a:lnTo>
                    <a:pt x="295865" y="1092455"/>
                  </a:lnTo>
                  <a:close/>
                  <a:moveTo>
                    <a:pt x="3668724" y="873964"/>
                  </a:moveTo>
                  <a:lnTo>
                    <a:pt x="3787070" y="928587"/>
                  </a:lnTo>
                  <a:lnTo>
                    <a:pt x="3846243" y="1037832"/>
                  </a:lnTo>
                  <a:lnTo>
                    <a:pt x="4082934" y="983209"/>
                  </a:lnTo>
                  <a:lnTo>
                    <a:pt x="4378799" y="1201700"/>
                  </a:lnTo>
                  <a:lnTo>
                    <a:pt x="4615491" y="1256323"/>
                  </a:lnTo>
                  <a:lnTo>
                    <a:pt x="4852183" y="1310946"/>
                  </a:lnTo>
                  <a:lnTo>
                    <a:pt x="5207221" y="1529437"/>
                  </a:lnTo>
                  <a:lnTo>
                    <a:pt x="5384740" y="1584060"/>
                  </a:lnTo>
                  <a:lnTo>
                    <a:pt x="5621432" y="1747928"/>
                  </a:lnTo>
                  <a:lnTo>
                    <a:pt x="5621432" y="2021041"/>
                  </a:lnTo>
                  <a:lnTo>
                    <a:pt x="5503086" y="2021041"/>
                  </a:lnTo>
                  <a:lnTo>
                    <a:pt x="5266394" y="2130287"/>
                  </a:lnTo>
                  <a:lnTo>
                    <a:pt x="4911356" y="2130287"/>
                  </a:lnTo>
                  <a:lnTo>
                    <a:pt x="4793010" y="2239532"/>
                  </a:lnTo>
                  <a:lnTo>
                    <a:pt x="4793010" y="2294155"/>
                  </a:lnTo>
                  <a:lnTo>
                    <a:pt x="4852183" y="2403401"/>
                  </a:lnTo>
                  <a:lnTo>
                    <a:pt x="4852183" y="2458023"/>
                  </a:lnTo>
                  <a:lnTo>
                    <a:pt x="4793010" y="2567269"/>
                  </a:lnTo>
                  <a:lnTo>
                    <a:pt x="4852183" y="2567269"/>
                  </a:lnTo>
                  <a:lnTo>
                    <a:pt x="5148048" y="2895005"/>
                  </a:lnTo>
                  <a:lnTo>
                    <a:pt x="5207221" y="3113496"/>
                  </a:lnTo>
                  <a:lnTo>
                    <a:pt x="5148048" y="3277364"/>
                  </a:lnTo>
                  <a:lnTo>
                    <a:pt x="5148048" y="3331987"/>
                  </a:lnTo>
                  <a:lnTo>
                    <a:pt x="5088875" y="3441233"/>
                  </a:lnTo>
                  <a:lnTo>
                    <a:pt x="4970529" y="3441233"/>
                  </a:lnTo>
                  <a:lnTo>
                    <a:pt x="4911356" y="3331987"/>
                  </a:lnTo>
                  <a:lnTo>
                    <a:pt x="4852183" y="3331987"/>
                  </a:lnTo>
                  <a:lnTo>
                    <a:pt x="4674664" y="2949628"/>
                  </a:lnTo>
                  <a:lnTo>
                    <a:pt x="4497145" y="2949628"/>
                  </a:lnTo>
                  <a:lnTo>
                    <a:pt x="4378799" y="2840382"/>
                  </a:lnTo>
                  <a:lnTo>
                    <a:pt x="4319626" y="2895005"/>
                  </a:lnTo>
                  <a:lnTo>
                    <a:pt x="4260454" y="3113496"/>
                  </a:lnTo>
                  <a:lnTo>
                    <a:pt x="4082934" y="3004251"/>
                  </a:lnTo>
                  <a:lnTo>
                    <a:pt x="4082934" y="3168119"/>
                  </a:lnTo>
                  <a:lnTo>
                    <a:pt x="3964589" y="3222742"/>
                  </a:lnTo>
                  <a:lnTo>
                    <a:pt x="3905416" y="3168119"/>
                  </a:lnTo>
                  <a:lnTo>
                    <a:pt x="3787070" y="3168119"/>
                  </a:lnTo>
                  <a:lnTo>
                    <a:pt x="3734248" y="3151866"/>
                  </a:lnTo>
                  <a:lnTo>
                    <a:pt x="3723828" y="3131027"/>
                  </a:lnTo>
                  <a:lnTo>
                    <a:pt x="3638103" y="3035777"/>
                  </a:lnTo>
                  <a:lnTo>
                    <a:pt x="3561903" y="3073877"/>
                  </a:lnTo>
                  <a:lnTo>
                    <a:pt x="3495228" y="2997677"/>
                  </a:lnTo>
                  <a:lnTo>
                    <a:pt x="3438078" y="2892902"/>
                  </a:lnTo>
                  <a:lnTo>
                    <a:pt x="3323778" y="2854802"/>
                  </a:lnTo>
                  <a:lnTo>
                    <a:pt x="3285678" y="2778602"/>
                  </a:lnTo>
                  <a:lnTo>
                    <a:pt x="3266628" y="2673827"/>
                  </a:lnTo>
                  <a:lnTo>
                    <a:pt x="3342828" y="2607152"/>
                  </a:lnTo>
                  <a:lnTo>
                    <a:pt x="3457128" y="2530952"/>
                  </a:lnTo>
                  <a:lnTo>
                    <a:pt x="3428553" y="2435702"/>
                  </a:lnTo>
                  <a:lnTo>
                    <a:pt x="3352353" y="2349977"/>
                  </a:lnTo>
                  <a:lnTo>
                    <a:pt x="3466653" y="2302352"/>
                  </a:lnTo>
                  <a:lnTo>
                    <a:pt x="3466653" y="2254727"/>
                  </a:lnTo>
                  <a:lnTo>
                    <a:pt x="3580953" y="2235677"/>
                  </a:lnTo>
                  <a:lnTo>
                    <a:pt x="3733353" y="2340452"/>
                  </a:lnTo>
                  <a:lnTo>
                    <a:pt x="3800028" y="2330927"/>
                  </a:lnTo>
                  <a:lnTo>
                    <a:pt x="3923853" y="2283302"/>
                  </a:lnTo>
                  <a:lnTo>
                    <a:pt x="3961953" y="2369027"/>
                  </a:lnTo>
                  <a:lnTo>
                    <a:pt x="4038153" y="2426177"/>
                  </a:lnTo>
                  <a:lnTo>
                    <a:pt x="4123878" y="2407127"/>
                  </a:lnTo>
                  <a:lnTo>
                    <a:pt x="4200078" y="2340452"/>
                  </a:lnTo>
                  <a:lnTo>
                    <a:pt x="4247703" y="2216627"/>
                  </a:lnTo>
                  <a:lnTo>
                    <a:pt x="4285803" y="2149952"/>
                  </a:lnTo>
                  <a:lnTo>
                    <a:pt x="4257228" y="2092802"/>
                  </a:lnTo>
                  <a:lnTo>
                    <a:pt x="4304853" y="2016602"/>
                  </a:lnTo>
                  <a:lnTo>
                    <a:pt x="4371528" y="2026127"/>
                  </a:lnTo>
                  <a:lnTo>
                    <a:pt x="4447728" y="1988027"/>
                  </a:lnTo>
                  <a:lnTo>
                    <a:pt x="4495353" y="2035652"/>
                  </a:lnTo>
                  <a:lnTo>
                    <a:pt x="4533453" y="2016602"/>
                  </a:lnTo>
                  <a:lnTo>
                    <a:pt x="4523928" y="1959452"/>
                  </a:lnTo>
                  <a:lnTo>
                    <a:pt x="4562028" y="1911827"/>
                  </a:lnTo>
                  <a:lnTo>
                    <a:pt x="4562028" y="1835627"/>
                  </a:lnTo>
                  <a:lnTo>
                    <a:pt x="4619178" y="1788002"/>
                  </a:lnTo>
                  <a:lnTo>
                    <a:pt x="4600128" y="1759427"/>
                  </a:lnTo>
                  <a:lnTo>
                    <a:pt x="4657278" y="1711802"/>
                  </a:lnTo>
                  <a:lnTo>
                    <a:pt x="4666803" y="1673702"/>
                  </a:lnTo>
                  <a:lnTo>
                    <a:pt x="4733478" y="1664177"/>
                  </a:lnTo>
                  <a:lnTo>
                    <a:pt x="4771578" y="1635602"/>
                  </a:lnTo>
                  <a:lnTo>
                    <a:pt x="4819203" y="1587977"/>
                  </a:lnTo>
                  <a:lnTo>
                    <a:pt x="4800153" y="1559402"/>
                  </a:lnTo>
                  <a:lnTo>
                    <a:pt x="4723953" y="1483202"/>
                  </a:lnTo>
                  <a:lnTo>
                    <a:pt x="4685853" y="1435577"/>
                  </a:lnTo>
                  <a:lnTo>
                    <a:pt x="4723953" y="1416527"/>
                  </a:lnTo>
                  <a:lnTo>
                    <a:pt x="4733478" y="1378427"/>
                  </a:lnTo>
                  <a:lnTo>
                    <a:pt x="4762053" y="1321277"/>
                  </a:lnTo>
                  <a:lnTo>
                    <a:pt x="4883954" y="1335209"/>
                  </a:lnTo>
                  <a:lnTo>
                    <a:pt x="4855623" y="1317774"/>
                  </a:lnTo>
                  <a:lnTo>
                    <a:pt x="4618931" y="1263151"/>
                  </a:lnTo>
                  <a:lnTo>
                    <a:pt x="4382239" y="1208528"/>
                  </a:lnTo>
                  <a:lnTo>
                    <a:pt x="4086374" y="990037"/>
                  </a:lnTo>
                  <a:lnTo>
                    <a:pt x="3849683" y="1044660"/>
                  </a:lnTo>
                  <a:lnTo>
                    <a:pt x="3790510" y="935415"/>
                  </a:lnTo>
                  <a:lnTo>
                    <a:pt x="3672164" y="880792"/>
                  </a:lnTo>
                  <a:lnTo>
                    <a:pt x="3494645" y="1099283"/>
                  </a:lnTo>
                  <a:lnTo>
                    <a:pt x="3198780" y="1044660"/>
                  </a:lnTo>
                  <a:lnTo>
                    <a:pt x="3080434" y="935415"/>
                  </a:lnTo>
                  <a:lnTo>
                    <a:pt x="3078456" y="929936"/>
                  </a:lnTo>
                  <a:lnTo>
                    <a:pt x="3195340" y="1037832"/>
                  </a:lnTo>
                  <a:lnTo>
                    <a:pt x="3491205" y="1092455"/>
                  </a:lnTo>
                  <a:close/>
                  <a:moveTo>
                    <a:pt x="2545655" y="328411"/>
                  </a:moveTo>
                  <a:lnTo>
                    <a:pt x="2840302" y="491605"/>
                  </a:lnTo>
                  <a:lnTo>
                    <a:pt x="2958648" y="491605"/>
                  </a:lnTo>
                  <a:lnTo>
                    <a:pt x="2958648" y="498433"/>
                  </a:lnTo>
                  <a:lnTo>
                    <a:pt x="2843742" y="498433"/>
                  </a:lnTo>
                  <a:lnTo>
                    <a:pt x="2547877" y="334565"/>
                  </a:lnTo>
                  <a:close/>
                  <a:moveTo>
                    <a:pt x="177347" y="327896"/>
                  </a:moveTo>
                  <a:lnTo>
                    <a:pt x="180959" y="334565"/>
                  </a:lnTo>
                  <a:lnTo>
                    <a:pt x="62613" y="443810"/>
                  </a:lnTo>
                  <a:lnTo>
                    <a:pt x="3440" y="662301"/>
                  </a:lnTo>
                  <a:lnTo>
                    <a:pt x="3440" y="711683"/>
                  </a:lnTo>
                  <a:lnTo>
                    <a:pt x="0" y="710096"/>
                  </a:lnTo>
                  <a:lnTo>
                    <a:pt x="0" y="655473"/>
                  </a:lnTo>
                  <a:lnTo>
                    <a:pt x="59173" y="436982"/>
                  </a:lnTo>
                  <a:close/>
                  <a:moveTo>
                    <a:pt x="2485265" y="163868"/>
                  </a:moveTo>
                  <a:lnTo>
                    <a:pt x="2487869" y="171082"/>
                  </a:lnTo>
                  <a:lnTo>
                    <a:pt x="2370359" y="225319"/>
                  </a:lnTo>
                  <a:lnTo>
                    <a:pt x="2192840" y="225319"/>
                  </a:lnTo>
                  <a:lnTo>
                    <a:pt x="2192840" y="279942"/>
                  </a:lnTo>
                  <a:lnTo>
                    <a:pt x="2252013" y="498433"/>
                  </a:lnTo>
                  <a:lnTo>
                    <a:pt x="2133667" y="662301"/>
                  </a:lnTo>
                  <a:lnTo>
                    <a:pt x="1896975" y="607678"/>
                  </a:lnTo>
                  <a:lnTo>
                    <a:pt x="1660283" y="662301"/>
                  </a:lnTo>
                  <a:lnTo>
                    <a:pt x="1601110" y="880792"/>
                  </a:lnTo>
                  <a:lnTo>
                    <a:pt x="1305245" y="880792"/>
                  </a:lnTo>
                  <a:lnTo>
                    <a:pt x="1186899" y="771546"/>
                  </a:lnTo>
                  <a:lnTo>
                    <a:pt x="1127727" y="716924"/>
                  </a:lnTo>
                  <a:lnTo>
                    <a:pt x="1127727" y="771546"/>
                  </a:lnTo>
                  <a:lnTo>
                    <a:pt x="950208" y="826169"/>
                  </a:lnTo>
                  <a:lnTo>
                    <a:pt x="772689" y="553056"/>
                  </a:lnTo>
                  <a:lnTo>
                    <a:pt x="654343" y="553056"/>
                  </a:lnTo>
                  <a:lnTo>
                    <a:pt x="654343" y="546228"/>
                  </a:lnTo>
                  <a:lnTo>
                    <a:pt x="769249" y="546228"/>
                  </a:lnTo>
                  <a:lnTo>
                    <a:pt x="946768" y="819341"/>
                  </a:lnTo>
                  <a:lnTo>
                    <a:pt x="1124286" y="764718"/>
                  </a:lnTo>
                  <a:lnTo>
                    <a:pt x="1124286"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close/>
                  <a:moveTo>
                    <a:pt x="118346" y="0"/>
                  </a:moveTo>
                  <a:lnTo>
                    <a:pt x="236692" y="0"/>
                  </a:lnTo>
                  <a:lnTo>
                    <a:pt x="295865" y="109246"/>
                  </a:lnTo>
                  <a:lnTo>
                    <a:pt x="473384" y="109246"/>
                  </a:lnTo>
                  <a:lnTo>
                    <a:pt x="650903" y="273114"/>
                  </a:lnTo>
                  <a:lnTo>
                    <a:pt x="650903" y="276766"/>
                  </a:lnTo>
                  <a:lnTo>
                    <a:pt x="476824" y="116074"/>
                  </a:lnTo>
                  <a:lnTo>
                    <a:pt x="299305" y="116074"/>
                  </a:lnTo>
                  <a:lnTo>
                    <a:pt x="240132" y="6828"/>
                  </a:lnTo>
                  <a:lnTo>
                    <a:pt x="121786" y="6828"/>
                  </a:lnTo>
                  <a:lnTo>
                    <a:pt x="121786" y="224842"/>
                  </a:lnTo>
                  <a:lnTo>
                    <a:pt x="118346" y="218491"/>
                  </a:lnTo>
                  <a:close/>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45" name="任意多边形 244"/>
            <p:cNvSpPr>
              <a:spLocks/>
            </p:cNvSpPr>
            <p:nvPr/>
          </p:nvSpPr>
          <p:spPr bwMode="gray">
            <a:xfrm>
              <a:off x="3608512" y="4113168"/>
              <a:ext cx="1255281" cy="1188744"/>
            </a:xfrm>
            <a:custGeom>
              <a:avLst/>
              <a:gdLst>
                <a:gd name="connsiteX0" fmla="*/ 118346 w 4880514"/>
                <a:gd name="connsiteY0" fmla="*/ 0 h 4315196"/>
                <a:gd name="connsiteX1" fmla="*/ 236692 w 4880514"/>
                <a:gd name="connsiteY1" fmla="*/ 0 h 4315196"/>
                <a:gd name="connsiteX2" fmla="*/ 295865 w 4880514"/>
                <a:gd name="connsiteY2" fmla="*/ 109246 h 4315196"/>
                <a:gd name="connsiteX3" fmla="*/ 473384 w 4880514"/>
                <a:gd name="connsiteY3" fmla="*/ 109246 h 4315196"/>
                <a:gd name="connsiteX4" fmla="*/ 650903 w 4880514"/>
                <a:gd name="connsiteY4" fmla="*/ 273114 h 4315196"/>
                <a:gd name="connsiteX5" fmla="*/ 650903 w 4880514"/>
                <a:gd name="connsiteY5" fmla="*/ 546228 h 4315196"/>
                <a:gd name="connsiteX6" fmla="*/ 769249 w 4880514"/>
                <a:gd name="connsiteY6" fmla="*/ 546228 h 4315196"/>
                <a:gd name="connsiteX7" fmla="*/ 946768 w 4880514"/>
                <a:gd name="connsiteY7" fmla="*/ 819341 h 4315196"/>
                <a:gd name="connsiteX8" fmla="*/ 1124287 w 4880514"/>
                <a:gd name="connsiteY8" fmla="*/ 764718 h 4315196"/>
                <a:gd name="connsiteX9" fmla="*/ 1124287 w 4880514"/>
                <a:gd name="connsiteY9" fmla="*/ 710096 h 4315196"/>
                <a:gd name="connsiteX10" fmla="*/ 1183459 w 4880514"/>
                <a:gd name="connsiteY10" fmla="*/ 764718 h 4315196"/>
                <a:gd name="connsiteX11" fmla="*/ 1301805 w 4880514"/>
                <a:gd name="connsiteY11" fmla="*/ 873964 h 4315196"/>
                <a:gd name="connsiteX12" fmla="*/ 1597670 w 4880514"/>
                <a:gd name="connsiteY12" fmla="*/ 873964 h 4315196"/>
                <a:gd name="connsiteX13" fmla="*/ 1656843 w 4880514"/>
                <a:gd name="connsiteY13" fmla="*/ 655473 h 4315196"/>
                <a:gd name="connsiteX14" fmla="*/ 1893535 w 4880514"/>
                <a:gd name="connsiteY14" fmla="*/ 600850 h 4315196"/>
                <a:gd name="connsiteX15" fmla="*/ 2130227 w 4880514"/>
                <a:gd name="connsiteY15" fmla="*/ 655473 h 4315196"/>
                <a:gd name="connsiteX16" fmla="*/ 2248573 w 4880514"/>
                <a:gd name="connsiteY16" fmla="*/ 491605 h 4315196"/>
                <a:gd name="connsiteX17" fmla="*/ 2189400 w 4880514"/>
                <a:gd name="connsiteY17" fmla="*/ 273114 h 4315196"/>
                <a:gd name="connsiteX18" fmla="*/ 2189400 w 4880514"/>
                <a:gd name="connsiteY18" fmla="*/ 218491 h 4315196"/>
                <a:gd name="connsiteX19" fmla="*/ 2366919 w 4880514"/>
                <a:gd name="connsiteY19" fmla="*/ 218491 h 4315196"/>
                <a:gd name="connsiteX20" fmla="*/ 2485265 w 4880514"/>
                <a:gd name="connsiteY20" fmla="*/ 163868 h 4315196"/>
                <a:gd name="connsiteX21" fmla="*/ 2544437 w 4880514"/>
                <a:gd name="connsiteY21" fmla="*/ 327737 h 4315196"/>
                <a:gd name="connsiteX22" fmla="*/ 2840302 w 4880514"/>
                <a:gd name="connsiteY22" fmla="*/ 491605 h 4315196"/>
                <a:gd name="connsiteX23" fmla="*/ 2958648 w 4880514"/>
                <a:gd name="connsiteY23" fmla="*/ 491605 h 4315196"/>
                <a:gd name="connsiteX24" fmla="*/ 2958648 w 4880514"/>
                <a:gd name="connsiteY24" fmla="*/ 600850 h 4315196"/>
                <a:gd name="connsiteX25" fmla="*/ 3076994 w 4880514"/>
                <a:gd name="connsiteY25" fmla="*/ 928587 h 4315196"/>
                <a:gd name="connsiteX26" fmla="*/ 3195340 w 4880514"/>
                <a:gd name="connsiteY26" fmla="*/ 1037832 h 4315196"/>
                <a:gd name="connsiteX27" fmla="*/ 3491205 w 4880514"/>
                <a:gd name="connsiteY27" fmla="*/ 1092455 h 4315196"/>
                <a:gd name="connsiteX28" fmla="*/ 3668724 w 4880514"/>
                <a:gd name="connsiteY28" fmla="*/ 873964 h 4315196"/>
                <a:gd name="connsiteX29" fmla="*/ 3787070 w 4880514"/>
                <a:gd name="connsiteY29" fmla="*/ 928587 h 4315196"/>
                <a:gd name="connsiteX30" fmla="*/ 3846243 w 4880514"/>
                <a:gd name="connsiteY30" fmla="*/ 1037832 h 4315196"/>
                <a:gd name="connsiteX31" fmla="*/ 4082934 w 4880514"/>
                <a:gd name="connsiteY31" fmla="*/ 983209 h 4315196"/>
                <a:gd name="connsiteX32" fmla="*/ 4378799 w 4880514"/>
                <a:gd name="connsiteY32" fmla="*/ 1201700 h 4315196"/>
                <a:gd name="connsiteX33" fmla="*/ 4615491 w 4880514"/>
                <a:gd name="connsiteY33" fmla="*/ 1256323 h 4315196"/>
                <a:gd name="connsiteX34" fmla="*/ 4852183 w 4880514"/>
                <a:gd name="connsiteY34" fmla="*/ 1310946 h 4315196"/>
                <a:gd name="connsiteX35" fmla="*/ 4880514 w 4880514"/>
                <a:gd name="connsiteY35" fmla="*/ 1328381 h 4315196"/>
                <a:gd name="connsiteX36" fmla="*/ 4758613 w 4880514"/>
                <a:gd name="connsiteY36" fmla="*/ 1314449 h 4315196"/>
                <a:gd name="connsiteX37" fmla="*/ 4730038 w 4880514"/>
                <a:gd name="connsiteY37" fmla="*/ 1371599 h 4315196"/>
                <a:gd name="connsiteX38" fmla="*/ 4720513 w 4880514"/>
                <a:gd name="connsiteY38" fmla="*/ 1409699 h 4315196"/>
                <a:gd name="connsiteX39" fmla="*/ 4682413 w 4880514"/>
                <a:gd name="connsiteY39" fmla="*/ 1428749 h 4315196"/>
                <a:gd name="connsiteX40" fmla="*/ 4720513 w 4880514"/>
                <a:gd name="connsiteY40" fmla="*/ 1476374 h 4315196"/>
                <a:gd name="connsiteX41" fmla="*/ 4796713 w 4880514"/>
                <a:gd name="connsiteY41" fmla="*/ 1552574 h 4315196"/>
                <a:gd name="connsiteX42" fmla="*/ 4815763 w 4880514"/>
                <a:gd name="connsiteY42" fmla="*/ 1581149 h 4315196"/>
                <a:gd name="connsiteX43" fmla="*/ 4768138 w 4880514"/>
                <a:gd name="connsiteY43" fmla="*/ 1628774 h 4315196"/>
                <a:gd name="connsiteX44" fmla="*/ 4730038 w 4880514"/>
                <a:gd name="connsiteY44" fmla="*/ 1657349 h 4315196"/>
                <a:gd name="connsiteX45" fmla="*/ 4663363 w 4880514"/>
                <a:gd name="connsiteY45" fmla="*/ 1666874 h 4315196"/>
                <a:gd name="connsiteX46" fmla="*/ 4653838 w 4880514"/>
                <a:gd name="connsiteY46" fmla="*/ 1704974 h 4315196"/>
                <a:gd name="connsiteX47" fmla="*/ 4596688 w 4880514"/>
                <a:gd name="connsiteY47" fmla="*/ 1752599 h 4315196"/>
                <a:gd name="connsiteX48" fmla="*/ 4615738 w 4880514"/>
                <a:gd name="connsiteY48" fmla="*/ 1781174 h 4315196"/>
                <a:gd name="connsiteX49" fmla="*/ 4558588 w 4880514"/>
                <a:gd name="connsiteY49" fmla="*/ 1828799 h 4315196"/>
                <a:gd name="connsiteX50" fmla="*/ 4558588 w 4880514"/>
                <a:gd name="connsiteY50" fmla="*/ 1904999 h 4315196"/>
                <a:gd name="connsiteX51" fmla="*/ 4520488 w 4880514"/>
                <a:gd name="connsiteY51" fmla="*/ 1952624 h 4315196"/>
                <a:gd name="connsiteX52" fmla="*/ 4530013 w 4880514"/>
                <a:gd name="connsiteY52" fmla="*/ 2009774 h 4315196"/>
                <a:gd name="connsiteX53" fmla="*/ 4491913 w 4880514"/>
                <a:gd name="connsiteY53" fmla="*/ 2028824 h 4315196"/>
                <a:gd name="connsiteX54" fmla="*/ 4444288 w 4880514"/>
                <a:gd name="connsiteY54" fmla="*/ 1981199 h 4315196"/>
                <a:gd name="connsiteX55" fmla="*/ 4368088 w 4880514"/>
                <a:gd name="connsiteY55" fmla="*/ 2019299 h 4315196"/>
                <a:gd name="connsiteX56" fmla="*/ 4301413 w 4880514"/>
                <a:gd name="connsiteY56" fmla="*/ 2009774 h 4315196"/>
                <a:gd name="connsiteX57" fmla="*/ 4253788 w 4880514"/>
                <a:gd name="connsiteY57" fmla="*/ 2085974 h 4315196"/>
                <a:gd name="connsiteX58" fmla="*/ 4282363 w 4880514"/>
                <a:gd name="connsiteY58" fmla="*/ 2143124 h 4315196"/>
                <a:gd name="connsiteX59" fmla="*/ 4244263 w 4880514"/>
                <a:gd name="connsiteY59" fmla="*/ 2209799 h 4315196"/>
                <a:gd name="connsiteX60" fmla="*/ 4196638 w 4880514"/>
                <a:gd name="connsiteY60" fmla="*/ 2333624 h 4315196"/>
                <a:gd name="connsiteX61" fmla="*/ 4120438 w 4880514"/>
                <a:gd name="connsiteY61" fmla="*/ 2400299 h 4315196"/>
                <a:gd name="connsiteX62" fmla="*/ 4034713 w 4880514"/>
                <a:gd name="connsiteY62" fmla="*/ 2419349 h 4315196"/>
                <a:gd name="connsiteX63" fmla="*/ 3958513 w 4880514"/>
                <a:gd name="connsiteY63" fmla="*/ 2362199 h 4315196"/>
                <a:gd name="connsiteX64" fmla="*/ 3920413 w 4880514"/>
                <a:gd name="connsiteY64" fmla="*/ 2276474 h 4315196"/>
                <a:gd name="connsiteX65" fmla="*/ 3796588 w 4880514"/>
                <a:gd name="connsiteY65" fmla="*/ 2324099 h 4315196"/>
                <a:gd name="connsiteX66" fmla="*/ 3729913 w 4880514"/>
                <a:gd name="connsiteY66" fmla="*/ 2333624 h 4315196"/>
                <a:gd name="connsiteX67" fmla="*/ 3577513 w 4880514"/>
                <a:gd name="connsiteY67" fmla="*/ 2228849 h 4315196"/>
                <a:gd name="connsiteX68" fmla="*/ 3463213 w 4880514"/>
                <a:gd name="connsiteY68" fmla="*/ 2247899 h 4315196"/>
                <a:gd name="connsiteX69" fmla="*/ 3463213 w 4880514"/>
                <a:gd name="connsiteY69" fmla="*/ 2295524 h 4315196"/>
                <a:gd name="connsiteX70" fmla="*/ 3348913 w 4880514"/>
                <a:gd name="connsiteY70" fmla="*/ 2343149 h 4315196"/>
                <a:gd name="connsiteX71" fmla="*/ 3425113 w 4880514"/>
                <a:gd name="connsiteY71" fmla="*/ 2428874 h 4315196"/>
                <a:gd name="connsiteX72" fmla="*/ 3453688 w 4880514"/>
                <a:gd name="connsiteY72" fmla="*/ 2524124 h 4315196"/>
                <a:gd name="connsiteX73" fmla="*/ 3339388 w 4880514"/>
                <a:gd name="connsiteY73" fmla="*/ 2600324 h 4315196"/>
                <a:gd name="connsiteX74" fmla="*/ 3263188 w 4880514"/>
                <a:gd name="connsiteY74" fmla="*/ 2666999 h 4315196"/>
                <a:gd name="connsiteX75" fmla="*/ 3282238 w 4880514"/>
                <a:gd name="connsiteY75" fmla="*/ 2771774 h 4315196"/>
                <a:gd name="connsiteX76" fmla="*/ 3320338 w 4880514"/>
                <a:gd name="connsiteY76" fmla="*/ 2847974 h 4315196"/>
                <a:gd name="connsiteX77" fmla="*/ 3434638 w 4880514"/>
                <a:gd name="connsiteY77" fmla="*/ 2886074 h 4315196"/>
                <a:gd name="connsiteX78" fmla="*/ 3491788 w 4880514"/>
                <a:gd name="connsiteY78" fmla="*/ 2990849 h 4315196"/>
                <a:gd name="connsiteX79" fmla="*/ 3558463 w 4880514"/>
                <a:gd name="connsiteY79" fmla="*/ 3067049 h 4315196"/>
                <a:gd name="connsiteX80" fmla="*/ 3634663 w 4880514"/>
                <a:gd name="connsiteY80" fmla="*/ 3028949 h 4315196"/>
                <a:gd name="connsiteX81" fmla="*/ 3720388 w 4880514"/>
                <a:gd name="connsiteY81" fmla="*/ 3124199 h 4315196"/>
                <a:gd name="connsiteX82" fmla="*/ 3734217 w 4880514"/>
                <a:gd name="connsiteY82" fmla="*/ 3151856 h 4315196"/>
                <a:gd name="connsiteX83" fmla="*/ 3609551 w 4880514"/>
                <a:gd name="connsiteY83" fmla="*/ 3113496 h 4315196"/>
                <a:gd name="connsiteX84" fmla="*/ 3491205 w 4880514"/>
                <a:gd name="connsiteY84" fmla="*/ 3222742 h 4315196"/>
                <a:gd name="connsiteX85" fmla="*/ 3550378 w 4880514"/>
                <a:gd name="connsiteY85" fmla="*/ 3386610 h 4315196"/>
                <a:gd name="connsiteX86" fmla="*/ 3727897 w 4880514"/>
                <a:gd name="connsiteY86" fmla="*/ 3386610 h 4315196"/>
                <a:gd name="connsiteX87" fmla="*/ 3787070 w 4880514"/>
                <a:gd name="connsiteY87" fmla="*/ 3605101 h 4315196"/>
                <a:gd name="connsiteX88" fmla="*/ 3372859 w 4880514"/>
                <a:gd name="connsiteY88" fmla="*/ 3605101 h 4315196"/>
                <a:gd name="connsiteX89" fmla="*/ 3254513 w 4880514"/>
                <a:gd name="connsiteY89" fmla="*/ 3441233 h 4315196"/>
                <a:gd name="connsiteX90" fmla="*/ 3076994 w 4880514"/>
                <a:gd name="connsiteY90" fmla="*/ 3550478 h 4315196"/>
                <a:gd name="connsiteX91" fmla="*/ 2899475 w 4880514"/>
                <a:gd name="connsiteY91" fmla="*/ 3441233 h 4315196"/>
                <a:gd name="connsiteX92" fmla="*/ 2899475 w 4880514"/>
                <a:gd name="connsiteY92" fmla="*/ 3113496 h 4315196"/>
                <a:gd name="connsiteX93" fmla="*/ 2662783 w 4880514"/>
                <a:gd name="connsiteY93" fmla="*/ 3113496 h 4315196"/>
                <a:gd name="connsiteX94" fmla="*/ 2662783 w 4880514"/>
                <a:gd name="connsiteY94" fmla="*/ 3331987 h 4315196"/>
                <a:gd name="connsiteX95" fmla="*/ 2485265 w 4880514"/>
                <a:gd name="connsiteY95" fmla="*/ 3386610 h 4315196"/>
                <a:gd name="connsiteX96" fmla="*/ 2485265 w 4880514"/>
                <a:gd name="connsiteY96" fmla="*/ 3441233 h 4315196"/>
                <a:gd name="connsiteX97" fmla="*/ 2307746 w 4880514"/>
                <a:gd name="connsiteY97" fmla="*/ 3659723 h 4315196"/>
                <a:gd name="connsiteX98" fmla="*/ 2189400 w 4880514"/>
                <a:gd name="connsiteY98" fmla="*/ 3659723 h 4315196"/>
                <a:gd name="connsiteX99" fmla="*/ 2189400 w 4880514"/>
                <a:gd name="connsiteY99" fmla="*/ 4315196 h 4315196"/>
                <a:gd name="connsiteX100" fmla="*/ 2011881 w 4880514"/>
                <a:gd name="connsiteY100" fmla="*/ 4315196 h 4315196"/>
                <a:gd name="connsiteX101" fmla="*/ 1952708 w 4880514"/>
                <a:gd name="connsiteY101" fmla="*/ 4205951 h 4315196"/>
                <a:gd name="connsiteX102" fmla="*/ 1834362 w 4880514"/>
                <a:gd name="connsiteY102" fmla="*/ 4315196 h 4315196"/>
                <a:gd name="connsiteX103" fmla="*/ 1597670 w 4880514"/>
                <a:gd name="connsiteY103" fmla="*/ 4315196 h 4315196"/>
                <a:gd name="connsiteX104" fmla="*/ 1597670 w 4880514"/>
                <a:gd name="connsiteY104" fmla="*/ 4260574 h 4315196"/>
                <a:gd name="connsiteX105" fmla="*/ 1479324 w 4880514"/>
                <a:gd name="connsiteY105" fmla="*/ 4205951 h 4315196"/>
                <a:gd name="connsiteX106" fmla="*/ 1479324 w 4880514"/>
                <a:gd name="connsiteY106" fmla="*/ 3932837 h 4315196"/>
                <a:gd name="connsiteX107" fmla="*/ 1183459 w 4880514"/>
                <a:gd name="connsiteY107" fmla="*/ 3386610 h 4315196"/>
                <a:gd name="connsiteX108" fmla="*/ 1065114 w 4880514"/>
                <a:gd name="connsiteY108" fmla="*/ 3386610 h 4315196"/>
                <a:gd name="connsiteX109" fmla="*/ 1065114 w 4880514"/>
                <a:gd name="connsiteY109" fmla="*/ 3441233 h 4315196"/>
                <a:gd name="connsiteX110" fmla="*/ 946768 w 4880514"/>
                <a:gd name="connsiteY110" fmla="*/ 3277364 h 4315196"/>
                <a:gd name="connsiteX111" fmla="*/ 1005941 w 4880514"/>
                <a:gd name="connsiteY111" fmla="*/ 3222742 h 4315196"/>
                <a:gd name="connsiteX112" fmla="*/ 769249 w 4880514"/>
                <a:gd name="connsiteY112" fmla="*/ 2895005 h 4315196"/>
                <a:gd name="connsiteX113" fmla="*/ 650903 w 4880514"/>
                <a:gd name="connsiteY113" fmla="*/ 2949628 h 4315196"/>
                <a:gd name="connsiteX114" fmla="*/ 591730 w 4880514"/>
                <a:gd name="connsiteY114" fmla="*/ 3168119 h 4315196"/>
                <a:gd name="connsiteX115" fmla="*/ 473384 w 4880514"/>
                <a:gd name="connsiteY115" fmla="*/ 3222742 h 4315196"/>
                <a:gd name="connsiteX116" fmla="*/ 532557 w 4880514"/>
                <a:gd name="connsiteY116" fmla="*/ 1693305 h 4315196"/>
                <a:gd name="connsiteX117" fmla="*/ 414211 w 4880514"/>
                <a:gd name="connsiteY117" fmla="*/ 1529437 h 4315196"/>
                <a:gd name="connsiteX118" fmla="*/ 532557 w 4880514"/>
                <a:gd name="connsiteY118" fmla="*/ 1474814 h 4315196"/>
                <a:gd name="connsiteX119" fmla="*/ 295865 w 4880514"/>
                <a:gd name="connsiteY119" fmla="*/ 1092455 h 4315196"/>
                <a:gd name="connsiteX120" fmla="*/ 295865 w 4880514"/>
                <a:gd name="connsiteY120" fmla="*/ 928587 h 4315196"/>
                <a:gd name="connsiteX121" fmla="*/ 118346 w 4880514"/>
                <a:gd name="connsiteY121" fmla="*/ 764718 h 4315196"/>
                <a:gd name="connsiteX122" fmla="*/ 0 w 4880514"/>
                <a:gd name="connsiteY122" fmla="*/ 710096 h 4315196"/>
                <a:gd name="connsiteX123" fmla="*/ 0 w 4880514"/>
                <a:gd name="connsiteY123" fmla="*/ 655473 h 4315196"/>
                <a:gd name="connsiteX124" fmla="*/ 59173 w 4880514"/>
                <a:gd name="connsiteY124" fmla="*/ 436982 h 4315196"/>
                <a:gd name="connsiteX125" fmla="*/ 177519 w 4880514"/>
                <a:gd name="connsiteY125" fmla="*/ 327737 h 4315196"/>
                <a:gd name="connsiteX126" fmla="*/ 118346 w 4880514"/>
                <a:gd name="connsiteY126"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880514" h="4315196">
                  <a:moveTo>
                    <a:pt x="118346" y="0"/>
                  </a:moveTo>
                  <a:lnTo>
                    <a:pt x="236692" y="0"/>
                  </a:lnTo>
                  <a:lnTo>
                    <a:pt x="295865" y="109246"/>
                  </a:lnTo>
                  <a:lnTo>
                    <a:pt x="473384" y="109246"/>
                  </a:lnTo>
                  <a:lnTo>
                    <a:pt x="650903" y="273114"/>
                  </a:lnTo>
                  <a:lnTo>
                    <a:pt x="650903" y="546228"/>
                  </a:lnTo>
                  <a:lnTo>
                    <a:pt x="769249" y="546228"/>
                  </a:lnTo>
                  <a:lnTo>
                    <a:pt x="946768" y="819341"/>
                  </a:lnTo>
                  <a:lnTo>
                    <a:pt x="1124287" y="764718"/>
                  </a:lnTo>
                  <a:lnTo>
                    <a:pt x="1124287"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lnTo>
                    <a:pt x="2485265" y="163868"/>
                  </a:lnTo>
                  <a:lnTo>
                    <a:pt x="2544437" y="327737"/>
                  </a:lnTo>
                  <a:lnTo>
                    <a:pt x="2840302" y="491605"/>
                  </a:lnTo>
                  <a:lnTo>
                    <a:pt x="2958648" y="491605"/>
                  </a:lnTo>
                  <a:lnTo>
                    <a:pt x="2958648" y="600850"/>
                  </a:lnTo>
                  <a:lnTo>
                    <a:pt x="3076994" y="928587"/>
                  </a:lnTo>
                  <a:lnTo>
                    <a:pt x="3195340" y="1037832"/>
                  </a:lnTo>
                  <a:lnTo>
                    <a:pt x="3491205" y="1092455"/>
                  </a:lnTo>
                  <a:lnTo>
                    <a:pt x="3668724" y="873964"/>
                  </a:lnTo>
                  <a:lnTo>
                    <a:pt x="3787070" y="928587"/>
                  </a:lnTo>
                  <a:lnTo>
                    <a:pt x="3846243" y="1037832"/>
                  </a:lnTo>
                  <a:lnTo>
                    <a:pt x="4082934" y="983209"/>
                  </a:lnTo>
                  <a:lnTo>
                    <a:pt x="4378799" y="1201700"/>
                  </a:lnTo>
                  <a:lnTo>
                    <a:pt x="4615491" y="1256323"/>
                  </a:lnTo>
                  <a:lnTo>
                    <a:pt x="4852183" y="1310946"/>
                  </a:lnTo>
                  <a:lnTo>
                    <a:pt x="4880514" y="1328381"/>
                  </a:lnTo>
                  <a:lnTo>
                    <a:pt x="4758613" y="1314449"/>
                  </a:lnTo>
                  <a:lnTo>
                    <a:pt x="4730038" y="1371599"/>
                  </a:lnTo>
                  <a:lnTo>
                    <a:pt x="4720513" y="1409699"/>
                  </a:lnTo>
                  <a:lnTo>
                    <a:pt x="4682413" y="1428749"/>
                  </a:lnTo>
                  <a:lnTo>
                    <a:pt x="4720513" y="1476374"/>
                  </a:lnTo>
                  <a:lnTo>
                    <a:pt x="4796713" y="1552574"/>
                  </a:lnTo>
                  <a:lnTo>
                    <a:pt x="4815763" y="1581149"/>
                  </a:lnTo>
                  <a:lnTo>
                    <a:pt x="4768138" y="1628774"/>
                  </a:lnTo>
                  <a:lnTo>
                    <a:pt x="4730038" y="1657349"/>
                  </a:lnTo>
                  <a:lnTo>
                    <a:pt x="4663363" y="1666874"/>
                  </a:lnTo>
                  <a:lnTo>
                    <a:pt x="4653838" y="1704974"/>
                  </a:lnTo>
                  <a:lnTo>
                    <a:pt x="4596688" y="1752599"/>
                  </a:lnTo>
                  <a:lnTo>
                    <a:pt x="4615738" y="1781174"/>
                  </a:lnTo>
                  <a:lnTo>
                    <a:pt x="4558588" y="1828799"/>
                  </a:lnTo>
                  <a:lnTo>
                    <a:pt x="4558588" y="1904999"/>
                  </a:lnTo>
                  <a:lnTo>
                    <a:pt x="4520488" y="1952624"/>
                  </a:lnTo>
                  <a:lnTo>
                    <a:pt x="4530013" y="2009774"/>
                  </a:lnTo>
                  <a:lnTo>
                    <a:pt x="4491913" y="2028824"/>
                  </a:lnTo>
                  <a:lnTo>
                    <a:pt x="4444288" y="1981199"/>
                  </a:lnTo>
                  <a:lnTo>
                    <a:pt x="4368088" y="2019299"/>
                  </a:lnTo>
                  <a:lnTo>
                    <a:pt x="4301413" y="2009774"/>
                  </a:lnTo>
                  <a:lnTo>
                    <a:pt x="4253788" y="2085974"/>
                  </a:lnTo>
                  <a:lnTo>
                    <a:pt x="4282363" y="2143124"/>
                  </a:lnTo>
                  <a:lnTo>
                    <a:pt x="4244263" y="2209799"/>
                  </a:lnTo>
                  <a:lnTo>
                    <a:pt x="4196638" y="2333624"/>
                  </a:lnTo>
                  <a:lnTo>
                    <a:pt x="4120438" y="2400299"/>
                  </a:lnTo>
                  <a:lnTo>
                    <a:pt x="4034713" y="2419349"/>
                  </a:lnTo>
                  <a:lnTo>
                    <a:pt x="3958513" y="2362199"/>
                  </a:lnTo>
                  <a:lnTo>
                    <a:pt x="3920413" y="2276474"/>
                  </a:lnTo>
                  <a:lnTo>
                    <a:pt x="3796588" y="2324099"/>
                  </a:lnTo>
                  <a:lnTo>
                    <a:pt x="3729913" y="2333624"/>
                  </a:lnTo>
                  <a:lnTo>
                    <a:pt x="3577513" y="2228849"/>
                  </a:lnTo>
                  <a:lnTo>
                    <a:pt x="3463213" y="2247899"/>
                  </a:lnTo>
                  <a:lnTo>
                    <a:pt x="3463213" y="2295524"/>
                  </a:lnTo>
                  <a:lnTo>
                    <a:pt x="3348913" y="2343149"/>
                  </a:lnTo>
                  <a:lnTo>
                    <a:pt x="3425113" y="2428874"/>
                  </a:lnTo>
                  <a:lnTo>
                    <a:pt x="3453688" y="2524124"/>
                  </a:lnTo>
                  <a:lnTo>
                    <a:pt x="3339388" y="2600324"/>
                  </a:lnTo>
                  <a:lnTo>
                    <a:pt x="3263188" y="2666999"/>
                  </a:lnTo>
                  <a:lnTo>
                    <a:pt x="3282238" y="2771774"/>
                  </a:lnTo>
                  <a:lnTo>
                    <a:pt x="3320338" y="2847974"/>
                  </a:lnTo>
                  <a:lnTo>
                    <a:pt x="3434638" y="2886074"/>
                  </a:lnTo>
                  <a:lnTo>
                    <a:pt x="3491788" y="2990849"/>
                  </a:lnTo>
                  <a:lnTo>
                    <a:pt x="3558463" y="3067049"/>
                  </a:lnTo>
                  <a:lnTo>
                    <a:pt x="3634663" y="3028949"/>
                  </a:lnTo>
                  <a:lnTo>
                    <a:pt x="3720388" y="3124199"/>
                  </a:lnTo>
                  <a:lnTo>
                    <a:pt x="3734217" y="3151856"/>
                  </a:lnTo>
                  <a:lnTo>
                    <a:pt x="3609551" y="3113496"/>
                  </a:lnTo>
                  <a:lnTo>
                    <a:pt x="3491205" y="3222742"/>
                  </a:lnTo>
                  <a:lnTo>
                    <a:pt x="3550378" y="3386610"/>
                  </a:lnTo>
                  <a:lnTo>
                    <a:pt x="3727897" y="3386610"/>
                  </a:lnTo>
                  <a:lnTo>
                    <a:pt x="3787070" y="3605101"/>
                  </a:lnTo>
                  <a:lnTo>
                    <a:pt x="3372859" y="3605101"/>
                  </a:lnTo>
                  <a:lnTo>
                    <a:pt x="3254513" y="3441233"/>
                  </a:lnTo>
                  <a:lnTo>
                    <a:pt x="3076994" y="3550478"/>
                  </a:lnTo>
                  <a:lnTo>
                    <a:pt x="2899475" y="3441233"/>
                  </a:lnTo>
                  <a:lnTo>
                    <a:pt x="2899475" y="3113496"/>
                  </a:lnTo>
                  <a:lnTo>
                    <a:pt x="2662783" y="3113496"/>
                  </a:lnTo>
                  <a:lnTo>
                    <a:pt x="2662783" y="3331987"/>
                  </a:lnTo>
                  <a:lnTo>
                    <a:pt x="2485265" y="3386610"/>
                  </a:lnTo>
                  <a:lnTo>
                    <a:pt x="2485265" y="3441233"/>
                  </a:lnTo>
                  <a:lnTo>
                    <a:pt x="2307746" y="3659723"/>
                  </a:lnTo>
                  <a:lnTo>
                    <a:pt x="2189400" y="3659723"/>
                  </a:lnTo>
                  <a:lnTo>
                    <a:pt x="2189400" y="4315196"/>
                  </a:lnTo>
                  <a:lnTo>
                    <a:pt x="2011881" y="4315196"/>
                  </a:lnTo>
                  <a:lnTo>
                    <a:pt x="1952708" y="4205951"/>
                  </a:lnTo>
                  <a:lnTo>
                    <a:pt x="1834362" y="4315196"/>
                  </a:lnTo>
                  <a:lnTo>
                    <a:pt x="1597670" y="4315196"/>
                  </a:lnTo>
                  <a:lnTo>
                    <a:pt x="1597670" y="4260574"/>
                  </a:lnTo>
                  <a:lnTo>
                    <a:pt x="1479324" y="4205951"/>
                  </a:lnTo>
                  <a:lnTo>
                    <a:pt x="1479324" y="3932837"/>
                  </a:lnTo>
                  <a:lnTo>
                    <a:pt x="1183459" y="3386610"/>
                  </a:lnTo>
                  <a:lnTo>
                    <a:pt x="1065114" y="3386610"/>
                  </a:lnTo>
                  <a:lnTo>
                    <a:pt x="1065114" y="3441233"/>
                  </a:lnTo>
                  <a:lnTo>
                    <a:pt x="946768" y="3277364"/>
                  </a:lnTo>
                  <a:lnTo>
                    <a:pt x="1005941" y="3222742"/>
                  </a:lnTo>
                  <a:lnTo>
                    <a:pt x="769249" y="2895005"/>
                  </a:lnTo>
                  <a:lnTo>
                    <a:pt x="650903" y="2949628"/>
                  </a:lnTo>
                  <a:lnTo>
                    <a:pt x="591730" y="3168119"/>
                  </a:lnTo>
                  <a:lnTo>
                    <a:pt x="473384" y="3222742"/>
                  </a:lnTo>
                  <a:lnTo>
                    <a:pt x="532557" y="1693305"/>
                  </a:lnTo>
                  <a:lnTo>
                    <a:pt x="414211" y="1529437"/>
                  </a:lnTo>
                  <a:lnTo>
                    <a:pt x="532557" y="1474814"/>
                  </a:lnTo>
                  <a:lnTo>
                    <a:pt x="295865" y="1092455"/>
                  </a:lnTo>
                  <a:lnTo>
                    <a:pt x="295865" y="928587"/>
                  </a:lnTo>
                  <a:lnTo>
                    <a:pt x="118346" y="764718"/>
                  </a:lnTo>
                  <a:lnTo>
                    <a:pt x="0" y="710096"/>
                  </a:lnTo>
                  <a:lnTo>
                    <a:pt x="0" y="655473"/>
                  </a:lnTo>
                  <a:lnTo>
                    <a:pt x="59173" y="436982"/>
                  </a:lnTo>
                  <a:lnTo>
                    <a:pt x="177519" y="327737"/>
                  </a:lnTo>
                  <a:lnTo>
                    <a:pt x="118346" y="218491"/>
                  </a:lnTo>
                  <a:close/>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46" name="Freeform 5"/>
            <p:cNvSpPr>
              <a:spLocks/>
            </p:cNvSpPr>
            <p:nvPr/>
          </p:nvSpPr>
          <p:spPr bwMode="invGray">
            <a:xfrm>
              <a:off x="4833464" y="6269641"/>
              <a:ext cx="338010" cy="303982"/>
            </a:xfrm>
            <a:custGeom>
              <a:avLst/>
              <a:gdLst>
                <a:gd name="T0" fmla="*/ 2147483646 w 177"/>
                <a:gd name="T1" fmla="*/ 2147483646 h 161"/>
                <a:gd name="T2" fmla="*/ 2147483646 w 177"/>
                <a:gd name="T3" fmla="*/ 2147483646 h 161"/>
                <a:gd name="T4" fmla="*/ 2147483646 w 177"/>
                <a:gd name="T5" fmla="*/ 2147483646 h 161"/>
                <a:gd name="T6" fmla="*/ 2147483646 w 177"/>
                <a:gd name="T7" fmla="*/ 2147483646 h 161"/>
                <a:gd name="T8" fmla="*/ 2147483646 w 177"/>
                <a:gd name="T9" fmla="*/ 0 h 161"/>
                <a:gd name="T10" fmla="*/ 2147483646 w 177"/>
                <a:gd name="T11" fmla="*/ 2147483646 h 161"/>
                <a:gd name="T12" fmla="*/ 2147483646 w 177"/>
                <a:gd name="T13" fmla="*/ 0 h 161"/>
                <a:gd name="T14" fmla="*/ 2147483646 w 177"/>
                <a:gd name="T15" fmla="*/ 2147483646 h 161"/>
                <a:gd name="T16" fmla="*/ 2147483646 w 177"/>
                <a:gd name="T17" fmla="*/ 2147483646 h 161"/>
                <a:gd name="T18" fmla="*/ 2147483646 w 177"/>
                <a:gd name="T19" fmla="*/ 2147483646 h 161"/>
                <a:gd name="T20" fmla="*/ 2147483646 w 177"/>
                <a:gd name="T21" fmla="*/ 2147483646 h 161"/>
                <a:gd name="T22" fmla="*/ 2147483646 w 177"/>
                <a:gd name="T23" fmla="*/ 2147483646 h 161"/>
                <a:gd name="T24" fmla="*/ 2147483646 w 177"/>
                <a:gd name="T25" fmla="*/ 2147483646 h 161"/>
                <a:gd name="T26" fmla="*/ 2147483646 w 177"/>
                <a:gd name="T27" fmla="*/ 2147483646 h 161"/>
                <a:gd name="T28" fmla="*/ 2147483646 w 177"/>
                <a:gd name="T29" fmla="*/ 2147483646 h 161"/>
                <a:gd name="T30" fmla="*/ 2147483646 w 177"/>
                <a:gd name="T31" fmla="*/ 2147483646 h 161"/>
                <a:gd name="T32" fmla="*/ 2147483646 w 177"/>
                <a:gd name="T33" fmla="*/ 2147483646 h 161"/>
                <a:gd name="T34" fmla="*/ 2147483646 w 177"/>
                <a:gd name="T35" fmla="*/ 2147483646 h 161"/>
                <a:gd name="T36" fmla="*/ 0 w 177"/>
                <a:gd name="T37" fmla="*/ 2147483646 h 161"/>
                <a:gd name="T38" fmla="*/ 0 w 177"/>
                <a:gd name="T39" fmla="*/ 2147483646 h 161"/>
                <a:gd name="T40" fmla="*/ 2147483646 w 177"/>
                <a:gd name="T41" fmla="*/ 2147483646 h 161"/>
                <a:gd name="T42" fmla="*/ 2147483646 w 177"/>
                <a:gd name="T43" fmla="*/ 2147483646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48" name="Freeform 7"/>
            <p:cNvSpPr>
              <a:spLocks/>
            </p:cNvSpPr>
            <p:nvPr/>
          </p:nvSpPr>
          <p:spPr bwMode="invGray">
            <a:xfrm>
              <a:off x="6048382" y="1306887"/>
              <a:ext cx="1348847" cy="1318392"/>
            </a:xfrm>
            <a:custGeom>
              <a:avLst/>
              <a:gdLst>
                <a:gd name="T0" fmla="*/ 2147483646 w 705"/>
                <a:gd name="T1" fmla="*/ 2147483646 h 697"/>
                <a:gd name="T2" fmla="*/ 2147483646 w 705"/>
                <a:gd name="T3" fmla="*/ 2147483646 h 697"/>
                <a:gd name="T4" fmla="*/ 2147483646 w 705"/>
                <a:gd name="T5" fmla="*/ 2147483646 h 697"/>
                <a:gd name="T6" fmla="*/ 2147483646 w 705"/>
                <a:gd name="T7" fmla="*/ 2147483646 h 697"/>
                <a:gd name="T8" fmla="*/ 2147483646 w 705"/>
                <a:gd name="T9" fmla="*/ 2147483646 h 697"/>
                <a:gd name="T10" fmla="*/ 2147483646 w 705"/>
                <a:gd name="T11" fmla="*/ 2147483646 h 697"/>
                <a:gd name="T12" fmla="*/ 2147483646 w 705"/>
                <a:gd name="T13" fmla="*/ 2147483646 h 697"/>
                <a:gd name="T14" fmla="*/ 2147483646 w 705"/>
                <a:gd name="T15" fmla="*/ 2147483646 h 697"/>
                <a:gd name="T16" fmla="*/ 2147483646 w 705"/>
                <a:gd name="T17" fmla="*/ 2147483646 h 697"/>
                <a:gd name="T18" fmla="*/ 2147483646 w 705"/>
                <a:gd name="T19" fmla="*/ 2147483646 h 697"/>
                <a:gd name="T20" fmla="*/ 2147483646 w 705"/>
                <a:gd name="T21" fmla="*/ 2147483646 h 697"/>
                <a:gd name="T22" fmla="*/ 2147483646 w 705"/>
                <a:gd name="T23" fmla="*/ 2147483646 h 697"/>
                <a:gd name="T24" fmla="*/ 2147483646 w 705"/>
                <a:gd name="T25" fmla="*/ 2147483646 h 697"/>
                <a:gd name="T26" fmla="*/ 2147483646 w 705"/>
                <a:gd name="T27" fmla="*/ 2147483646 h 697"/>
                <a:gd name="T28" fmla="*/ 2147483646 w 705"/>
                <a:gd name="T29" fmla="*/ 2147483646 h 697"/>
                <a:gd name="T30" fmla="*/ 2147483646 w 705"/>
                <a:gd name="T31" fmla="*/ 2147483646 h 697"/>
                <a:gd name="T32" fmla="*/ 2147483646 w 705"/>
                <a:gd name="T33" fmla="*/ 2147483646 h 697"/>
                <a:gd name="T34" fmla="*/ 2147483646 w 705"/>
                <a:gd name="T35" fmla="*/ 2147483646 h 697"/>
                <a:gd name="T36" fmla="*/ 2147483646 w 705"/>
                <a:gd name="T37" fmla="*/ 2147483646 h 697"/>
                <a:gd name="T38" fmla="*/ 2147483646 w 705"/>
                <a:gd name="T39" fmla="*/ 2147483646 h 697"/>
                <a:gd name="T40" fmla="*/ 2147483646 w 705"/>
                <a:gd name="T41" fmla="*/ 2147483646 h 697"/>
                <a:gd name="T42" fmla="*/ 2147483646 w 705"/>
                <a:gd name="T43" fmla="*/ 2147483646 h 697"/>
                <a:gd name="T44" fmla="*/ 2147483646 w 705"/>
                <a:gd name="T45" fmla="*/ 2147483646 h 697"/>
                <a:gd name="T46" fmla="*/ 2147483646 w 705"/>
                <a:gd name="T47" fmla="*/ 2147483646 h 697"/>
                <a:gd name="T48" fmla="*/ 2147483646 w 705"/>
                <a:gd name="T49" fmla="*/ 2147483646 h 697"/>
                <a:gd name="T50" fmla="*/ 2147483646 w 705"/>
                <a:gd name="T51" fmla="*/ 2147483646 h 697"/>
                <a:gd name="T52" fmla="*/ 2147483646 w 705"/>
                <a:gd name="T53" fmla="*/ 2147483646 h 697"/>
                <a:gd name="T54" fmla="*/ 2147483646 w 705"/>
                <a:gd name="T55" fmla="*/ 2147483646 h 697"/>
                <a:gd name="T56" fmla="*/ 2147483646 w 705"/>
                <a:gd name="T57" fmla="*/ 2147483646 h 697"/>
                <a:gd name="T58" fmla="*/ 2147483646 w 705"/>
                <a:gd name="T59" fmla="*/ 2147483646 h 697"/>
                <a:gd name="T60" fmla="*/ 2147483646 w 705"/>
                <a:gd name="T61" fmla="*/ 2147483646 h 697"/>
                <a:gd name="T62" fmla="*/ 2147483646 w 705"/>
                <a:gd name="T63" fmla="*/ 2147483646 h 697"/>
                <a:gd name="T64" fmla="*/ 2147483646 w 705"/>
                <a:gd name="T65" fmla="*/ 2147483646 h 697"/>
                <a:gd name="T66" fmla="*/ 2147483646 w 705"/>
                <a:gd name="T67" fmla="*/ 2147483646 h 697"/>
                <a:gd name="T68" fmla="*/ 2147483646 w 705"/>
                <a:gd name="T69" fmla="*/ 2147483646 h 697"/>
                <a:gd name="T70" fmla="*/ 2147483646 w 705"/>
                <a:gd name="T71" fmla="*/ 2147483646 h 697"/>
                <a:gd name="T72" fmla="*/ 2147483646 w 705"/>
                <a:gd name="T73" fmla="*/ 2147483646 h 697"/>
                <a:gd name="T74" fmla="*/ 2147483646 w 705"/>
                <a:gd name="T75" fmla="*/ 2147483646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50" name="Freeform 8"/>
            <p:cNvSpPr>
              <a:spLocks/>
            </p:cNvSpPr>
            <p:nvPr/>
          </p:nvSpPr>
          <p:spPr bwMode="invGray">
            <a:xfrm>
              <a:off x="6183905" y="2321297"/>
              <a:ext cx="1012431" cy="759953"/>
            </a:xfrm>
            <a:custGeom>
              <a:avLst/>
              <a:gdLst>
                <a:gd name="T0" fmla="*/ 2147483646 w 529"/>
                <a:gd name="T1" fmla="*/ 2147483646 h 401"/>
                <a:gd name="T2" fmla="*/ 2147483646 w 529"/>
                <a:gd name="T3" fmla="*/ 2147483646 h 401"/>
                <a:gd name="T4" fmla="*/ 2147483646 w 529"/>
                <a:gd name="T5" fmla="*/ 2147483646 h 401"/>
                <a:gd name="T6" fmla="*/ 2147483646 w 529"/>
                <a:gd name="T7" fmla="*/ 2147483646 h 401"/>
                <a:gd name="T8" fmla="*/ 2147483646 w 529"/>
                <a:gd name="T9" fmla="*/ 2147483646 h 401"/>
                <a:gd name="T10" fmla="*/ 2147483646 w 529"/>
                <a:gd name="T11" fmla="*/ 2147483646 h 401"/>
                <a:gd name="T12" fmla="*/ 2147483646 w 529"/>
                <a:gd name="T13" fmla="*/ 2147483646 h 401"/>
                <a:gd name="T14" fmla="*/ 2147483646 w 529"/>
                <a:gd name="T15" fmla="*/ 2147483646 h 401"/>
                <a:gd name="T16" fmla="*/ 2147483646 w 529"/>
                <a:gd name="T17" fmla="*/ 2147483646 h 401"/>
                <a:gd name="T18" fmla="*/ 2147483646 w 529"/>
                <a:gd name="T19" fmla="*/ 2147483646 h 401"/>
                <a:gd name="T20" fmla="*/ 2147483646 w 529"/>
                <a:gd name="T21" fmla="*/ 2147483646 h 401"/>
                <a:gd name="T22" fmla="*/ 2147483646 w 529"/>
                <a:gd name="T23" fmla="*/ 2147483646 h 401"/>
                <a:gd name="T24" fmla="*/ 2147483646 w 529"/>
                <a:gd name="T25" fmla="*/ 2147483646 h 401"/>
                <a:gd name="T26" fmla="*/ 2147483646 w 529"/>
                <a:gd name="T27" fmla="*/ 2147483646 h 401"/>
                <a:gd name="T28" fmla="*/ 2147483646 w 529"/>
                <a:gd name="T29" fmla="*/ 2147483646 h 401"/>
                <a:gd name="T30" fmla="*/ 2147483646 w 529"/>
                <a:gd name="T31" fmla="*/ 2147483646 h 401"/>
                <a:gd name="T32" fmla="*/ 2147483646 w 529"/>
                <a:gd name="T33" fmla="*/ 2147483646 h 401"/>
                <a:gd name="T34" fmla="*/ 2147483646 w 529"/>
                <a:gd name="T35" fmla="*/ 2147483646 h 401"/>
                <a:gd name="T36" fmla="*/ 2147483646 w 529"/>
                <a:gd name="T37" fmla="*/ 0 h 401"/>
                <a:gd name="T38" fmla="*/ 2147483646 w 529"/>
                <a:gd name="T39" fmla="*/ 2147483646 h 401"/>
                <a:gd name="T40" fmla="*/ 2147483646 w 529"/>
                <a:gd name="T41" fmla="*/ 2147483646 h 401"/>
                <a:gd name="T42" fmla="*/ 2147483646 w 529"/>
                <a:gd name="T43" fmla="*/ 2147483646 h 401"/>
                <a:gd name="T44" fmla="*/ 2147483646 w 529"/>
                <a:gd name="T45" fmla="*/ 2147483646 h 401"/>
                <a:gd name="T46" fmla="*/ 2147483646 w 529"/>
                <a:gd name="T47" fmla="*/ 2147483646 h 401"/>
                <a:gd name="T48" fmla="*/ 0 w 529"/>
                <a:gd name="T49" fmla="*/ 2147483646 h 401"/>
                <a:gd name="T50" fmla="*/ 2147483646 w 529"/>
                <a:gd name="T51" fmla="*/ 2147483646 h 401"/>
                <a:gd name="T52" fmla="*/ 2147483646 w 529"/>
                <a:gd name="T53" fmla="*/ 2147483646 h 401"/>
                <a:gd name="T54" fmla="*/ 2147483646 w 529"/>
                <a:gd name="T55" fmla="*/ 2147483646 h 401"/>
                <a:gd name="T56" fmla="*/ 2147483646 w 529"/>
                <a:gd name="T57" fmla="*/ 2147483646 h 401"/>
                <a:gd name="T58" fmla="*/ 2147483646 w 529"/>
                <a:gd name="T59" fmla="*/ 2147483646 h 401"/>
                <a:gd name="T60" fmla="*/ 2147483646 w 529"/>
                <a:gd name="T61" fmla="*/ 2147483646 h 401"/>
                <a:gd name="T62" fmla="*/ 2147483646 w 529"/>
                <a:gd name="T63" fmla="*/ 2147483646 h 401"/>
                <a:gd name="T64" fmla="*/ 2147483646 w 529"/>
                <a:gd name="T65" fmla="*/ 2147483646 h 401"/>
                <a:gd name="T66" fmla="*/ 2147483646 w 529"/>
                <a:gd name="T67" fmla="*/ 2147483646 h 401"/>
                <a:gd name="T68" fmla="*/ 2147483646 w 529"/>
                <a:gd name="T69" fmla="*/ 2147483646 h 401"/>
                <a:gd name="T70" fmla="*/ 2147483646 w 529"/>
                <a:gd name="T71" fmla="*/ 2147483646 h 401"/>
                <a:gd name="T72" fmla="*/ 2147483646 w 529"/>
                <a:gd name="T73" fmla="*/ 2147483646 h 401"/>
                <a:gd name="T74" fmla="*/ 2147483646 w 529"/>
                <a:gd name="T75" fmla="*/ 2147483646 h 401"/>
                <a:gd name="T76" fmla="*/ 2147483646 w 529"/>
                <a:gd name="T77" fmla="*/ 2147483646 h 401"/>
                <a:gd name="T78" fmla="*/ 2147483646 w 529"/>
                <a:gd name="T79" fmla="*/ 2147483646 h 401"/>
                <a:gd name="T80" fmla="*/ 2147483646 w 529"/>
                <a:gd name="T81" fmla="*/ 2147483646 h 401"/>
                <a:gd name="T82" fmla="*/ 2147483646 w 529"/>
                <a:gd name="T83" fmla="*/ 2147483646 h 401"/>
                <a:gd name="T84" fmla="*/ 2147483646 w 529"/>
                <a:gd name="T85" fmla="*/ 2147483646 h 401"/>
                <a:gd name="T86" fmla="*/ 2147483646 w 529"/>
                <a:gd name="T87" fmla="*/ 2147483646 h 401"/>
                <a:gd name="T88" fmla="*/ 2147483646 w 529"/>
                <a:gd name="T89" fmla="*/ 2147483646 h 401"/>
                <a:gd name="T90" fmla="*/ 2147483646 w 529"/>
                <a:gd name="T91" fmla="*/ 2147483646 h 401"/>
                <a:gd name="T92" fmla="*/ 2147483646 w 529"/>
                <a:gd name="T93" fmla="*/ 2147483646 h 401"/>
                <a:gd name="T94" fmla="*/ 2147483646 w 529"/>
                <a:gd name="T95" fmla="*/ 2147483646 h 401"/>
                <a:gd name="T96" fmla="*/ 2147483646 w 529"/>
                <a:gd name="T97" fmla="*/ 2147483646 h 401"/>
                <a:gd name="T98" fmla="*/ 2147483646 w 529"/>
                <a:gd name="T99" fmla="*/ 2147483646 h 401"/>
                <a:gd name="T100" fmla="*/ 2147483646 w 529"/>
                <a:gd name="T101" fmla="*/ 2147483646 h 401"/>
                <a:gd name="T102" fmla="*/ 2147483646 w 529"/>
                <a:gd name="T103" fmla="*/ 2147483646 h 401"/>
                <a:gd name="T104" fmla="*/ 2147483646 w 529"/>
                <a:gd name="T105" fmla="*/ 2147483646 h 401"/>
                <a:gd name="T106" fmla="*/ 2147483646 w 529"/>
                <a:gd name="T107" fmla="*/ 2147483646 h 401"/>
                <a:gd name="T108" fmla="*/ 2147483646 w 529"/>
                <a:gd name="T109" fmla="*/ 2147483646 h 401"/>
                <a:gd name="T110" fmla="*/ 2147483646 w 529"/>
                <a:gd name="T111" fmla="*/ 2147483646 h 401"/>
                <a:gd name="T112" fmla="*/ 2147483646 w 529"/>
                <a:gd name="T113" fmla="*/ 2147483646 h 401"/>
                <a:gd name="T114" fmla="*/ 2147483646 w 529"/>
                <a:gd name="T115" fmla="*/ 2147483646 h 401"/>
                <a:gd name="T116" fmla="*/ 2147483646 w 529"/>
                <a:gd name="T117" fmla="*/ 2147483646 h 401"/>
                <a:gd name="T118" fmla="*/ 2147483646 w 529"/>
                <a:gd name="T119" fmla="*/ 2147483646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52" name="Freeform 9"/>
            <p:cNvSpPr>
              <a:spLocks/>
            </p:cNvSpPr>
            <p:nvPr/>
          </p:nvSpPr>
          <p:spPr bwMode="gray">
            <a:xfrm>
              <a:off x="5970258" y="2743112"/>
              <a:ext cx="722254" cy="746291"/>
            </a:xfrm>
            <a:custGeom>
              <a:avLst/>
              <a:gdLst>
                <a:gd name="T0" fmla="*/ 2147483646 w 377"/>
                <a:gd name="T1" fmla="*/ 2147483646 h 393"/>
                <a:gd name="T2" fmla="*/ 2147483646 w 377"/>
                <a:gd name="T3" fmla="*/ 2147483646 h 393"/>
                <a:gd name="T4" fmla="*/ 2147483646 w 377"/>
                <a:gd name="T5" fmla="*/ 2147483646 h 393"/>
                <a:gd name="T6" fmla="*/ 2147483646 w 377"/>
                <a:gd name="T7" fmla="*/ 2147483646 h 393"/>
                <a:gd name="T8" fmla="*/ 2147483646 w 377"/>
                <a:gd name="T9" fmla="*/ 2147483646 h 393"/>
                <a:gd name="T10" fmla="*/ 2147483646 w 377"/>
                <a:gd name="T11" fmla="*/ 2147483646 h 393"/>
                <a:gd name="T12" fmla="*/ 2147483646 w 377"/>
                <a:gd name="T13" fmla="*/ 0 h 393"/>
                <a:gd name="T14" fmla="*/ 2147483646 w 377"/>
                <a:gd name="T15" fmla="*/ 0 h 393"/>
                <a:gd name="T16" fmla="*/ 2147483646 w 377"/>
                <a:gd name="T17" fmla="*/ 2147483646 h 393"/>
                <a:gd name="T18" fmla="*/ 2147483646 w 377"/>
                <a:gd name="T19" fmla="*/ 2147483646 h 393"/>
                <a:gd name="T20" fmla="*/ 2147483646 w 377"/>
                <a:gd name="T21" fmla="*/ 2147483646 h 393"/>
                <a:gd name="T22" fmla="*/ 2147483646 w 377"/>
                <a:gd name="T23" fmla="*/ 2147483646 h 393"/>
                <a:gd name="T24" fmla="*/ 2147483646 w 377"/>
                <a:gd name="T25" fmla="*/ 2147483646 h 393"/>
                <a:gd name="T26" fmla="*/ 2147483646 w 377"/>
                <a:gd name="T27" fmla="*/ 2147483646 h 393"/>
                <a:gd name="T28" fmla="*/ 2147483646 w 377"/>
                <a:gd name="T29" fmla="*/ 2147483646 h 393"/>
                <a:gd name="T30" fmla="*/ 2147483646 w 377"/>
                <a:gd name="T31" fmla="*/ 2147483646 h 393"/>
                <a:gd name="T32" fmla="*/ 2147483646 w 377"/>
                <a:gd name="T33" fmla="*/ 2147483646 h 393"/>
                <a:gd name="T34" fmla="*/ 2147483646 w 377"/>
                <a:gd name="T35" fmla="*/ 2147483646 h 393"/>
                <a:gd name="T36" fmla="*/ 2147483646 w 377"/>
                <a:gd name="T37" fmla="*/ 2147483646 h 393"/>
                <a:gd name="T38" fmla="*/ 0 w 377"/>
                <a:gd name="T39" fmla="*/ 2147483646 h 393"/>
                <a:gd name="T40" fmla="*/ 2147483646 w 377"/>
                <a:gd name="T41" fmla="*/ 2147483646 h 393"/>
                <a:gd name="T42" fmla="*/ 2147483646 w 377"/>
                <a:gd name="T43" fmla="*/ 2147483646 h 393"/>
                <a:gd name="T44" fmla="*/ 2147483646 w 377"/>
                <a:gd name="T45" fmla="*/ 2147483646 h 393"/>
                <a:gd name="T46" fmla="*/ 2147483646 w 377"/>
                <a:gd name="T47" fmla="*/ 2147483646 h 393"/>
                <a:gd name="T48" fmla="*/ 2147483646 w 377"/>
                <a:gd name="T49" fmla="*/ 2147483646 h 393"/>
                <a:gd name="T50" fmla="*/ 2147483646 w 377"/>
                <a:gd name="T51" fmla="*/ 2147483646 h 393"/>
                <a:gd name="T52" fmla="*/ 2147483646 w 377"/>
                <a:gd name="T53" fmla="*/ 2147483646 h 393"/>
                <a:gd name="T54" fmla="*/ 2147483646 w 377"/>
                <a:gd name="T55" fmla="*/ 2147483646 h 393"/>
                <a:gd name="T56" fmla="*/ 2147483646 w 377"/>
                <a:gd name="T57" fmla="*/ 2147483646 h 393"/>
                <a:gd name="T58" fmla="*/ 2147483646 w 377"/>
                <a:gd name="T59" fmla="*/ 2147483646 h 393"/>
                <a:gd name="T60" fmla="*/ 2147483646 w 377"/>
                <a:gd name="T61" fmla="*/ 2147483646 h 393"/>
                <a:gd name="T62" fmla="*/ 2147483646 w 377"/>
                <a:gd name="T63" fmla="*/ 2147483646 h 393"/>
                <a:gd name="T64" fmla="*/ 2147483646 w 377"/>
                <a:gd name="T65" fmla="*/ 2147483646 h 393"/>
                <a:gd name="T66" fmla="*/ 2147483646 w 377"/>
                <a:gd name="T67" fmla="*/ 2147483646 h 393"/>
                <a:gd name="T68" fmla="*/ 2147483646 w 377"/>
                <a:gd name="T69" fmla="*/ 2147483646 h 393"/>
                <a:gd name="T70" fmla="*/ 2147483646 w 377"/>
                <a:gd name="T71" fmla="*/ 2147483646 h 393"/>
                <a:gd name="T72" fmla="*/ 2147483646 w 377"/>
                <a:gd name="T73" fmla="*/ 2147483646 h 393"/>
                <a:gd name="T74" fmla="*/ 2147483646 w 377"/>
                <a:gd name="T75" fmla="*/ 2147483646 h 393"/>
                <a:gd name="T76" fmla="*/ 2147483646 w 377"/>
                <a:gd name="T77" fmla="*/ 2147483646 h 393"/>
                <a:gd name="T78" fmla="*/ 2147483646 w 377"/>
                <a:gd name="T79" fmla="*/ 2147483646 h 393"/>
                <a:gd name="T80" fmla="*/ 2147483646 w 377"/>
                <a:gd name="T81" fmla="*/ 2147483646 h 393"/>
                <a:gd name="T82" fmla="*/ 2147483646 w 377"/>
                <a:gd name="T83" fmla="*/ 2147483646 h 393"/>
                <a:gd name="T84" fmla="*/ 2147483646 w 377"/>
                <a:gd name="T85" fmla="*/ 2147483646 h 393"/>
                <a:gd name="T86" fmla="*/ 2147483646 w 377"/>
                <a:gd name="T87" fmla="*/ 2147483646 h 393"/>
                <a:gd name="T88" fmla="*/ 2147483646 w 377"/>
                <a:gd name="T89" fmla="*/ 2147483646 h 393"/>
                <a:gd name="T90" fmla="*/ 2147483646 w 377"/>
                <a:gd name="T91" fmla="*/ 2147483646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54" name="Freeform 10"/>
            <p:cNvSpPr>
              <a:spLocks/>
            </p:cNvSpPr>
            <p:nvPr/>
          </p:nvSpPr>
          <p:spPr bwMode="gray">
            <a:xfrm>
              <a:off x="5420195" y="2912183"/>
              <a:ext cx="674426" cy="1016116"/>
            </a:xfrm>
            <a:custGeom>
              <a:avLst/>
              <a:gdLst>
                <a:gd name="T0" fmla="*/ 2147483646 w 353"/>
                <a:gd name="T1" fmla="*/ 2147483646 h 537"/>
                <a:gd name="T2" fmla="*/ 2147483646 w 353"/>
                <a:gd name="T3" fmla="*/ 2147483646 h 537"/>
                <a:gd name="T4" fmla="*/ 2147483646 w 353"/>
                <a:gd name="T5" fmla="*/ 2147483646 h 537"/>
                <a:gd name="T6" fmla="*/ 2147483646 w 353"/>
                <a:gd name="T7" fmla="*/ 0 h 537"/>
                <a:gd name="T8" fmla="*/ 2147483646 w 353"/>
                <a:gd name="T9" fmla="*/ 2147483646 h 537"/>
                <a:gd name="T10" fmla="*/ 2147483646 w 353"/>
                <a:gd name="T11" fmla="*/ 2147483646 h 537"/>
                <a:gd name="T12" fmla="*/ 2147483646 w 353"/>
                <a:gd name="T13" fmla="*/ 2147483646 h 537"/>
                <a:gd name="T14" fmla="*/ 2147483646 w 353"/>
                <a:gd name="T15" fmla="*/ 2147483646 h 537"/>
                <a:gd name="T16" fmla="*/ 2147483646 w 353"/>
                <a:gd name="T17" fmla="*/ 2147483646 h 537"/>
                <a:gd name="T18" fmla="*/ 2147483646 w 353"/>
                <a:gd name="T19" fmla="*/ 2147483646 h 537"/>
                <a:gd name="T20" fmla="*/ 2147483646 w 353"/>
                <a:gd name="T21" fmla="*/ 2147483646 h 537"/>
                <a:gd name="T22" fmla="*/ 2147483646 w 353"/>
                <a:gd name="T23" fmla="*/ 2147483646 h 537"/>
                <a:gd name="T24" fmla="*/ 2147483646 w 353"/>
                <a:gd name="T25" fmla="*/ 2147483646 h 537"/>
                <a:gd name="T26" fmla="*/ 2147483646 w 353"/>
                <a:gd name="T27" fmla="*/ 2147483646 h 537"/>
                <a:gd name="T28" fmla="*/ 2147483646 w 353"/>
                <a:gd name="T29" fmla="*/ 2147483646 h 537"/>
                <a:gd name="T30" fmla="*/ 2147483646 w 353"/>
                <a:gd name="T31" fmla="*/ 2147483646 h 537"/>
                <a:gd name="T32" fmla="*/ 2147483646 w 353"/>
                <a:gd name="T33" fmla="*/ 2147483646 h 537"/>
                <a:gd name="T34" fmla="*/ 2147483646 w 353"/>
                <a:gd name="T35" fmla="*/ 2147483646 h 537"/>
                <a:gd name="T36" fmla="*/ 2147483646 w 353"/>
                <a:gd name="T37" fmla="*/ 2147483646 h 537"/>
                <a:gd name="T38" fmla="*/ 2147483646 w 353"/>
                <a:gd name="T39" fmla="*/ 2147483646 h 537"/>
                <a:gd name="T40" fmla="*/ 2147483646 w 353"/>
                <a:gd name="T41" fmla="*/ 2147483646 h 537"/>
                <a:gd name="T42" fmla="*/ 2147483646 w 353"/>
                <a:gd name="T43" fmla="*/ 2147483646 h 537"/>
                <a:gd name="T44" fmla="*/ 2147483646 w 353"/>
                <a:gd name="T45" fmla="*/ 2147483646 h 537"/>
                <a:gd name="T46" fmla="*/ 2147483646 w 353"/>
                <a:gd name="T47" fmla="*/ 2147483646 h 537"/>
                <a:gd name="T48" fmla="*/ 2147483646 w 353"/>
                <a:gd name="T49" fmla="*/ 2147483646 h 537"/>
                <a:gd name="T50" fmla="*/ 2147483646 w 353"/>
                <a:gd name="T51" fmla="*/ 2147483646 h 537"/>
                <a:gd name="T52" fmla="*/ 2147483646 w 353"/>
                <a:gd name="T53" fmla="*/ 2147483646 h 537"/>
                <a:gd name="T54" fmla="*/ 2147483646 w 353"/>
                <a:gd name="T55" fmla="*/ 2147483646 h 537"/>
                <a:gd name="T56" fmla="*/ 2147483646 w 353"/>
                <a:gd name="T57" fmla="*/ 2147483646 h 537"/>
                <a:gd name="T58" fmla="*/ 2147483646 w 353"/>
                <a:gd name="T59" fmla="*/ 2147483646 h 537"/>
                <a:gd name="T60" fmla="*/ 2147483646 w 353"/>
                <a:gd name="T61" fmla="*/ 2147483646 h 537"/>
                <a:gd name="T62" fmla="*/ 2147483646 w 353"/>
                <a:gd name="T63" fmla="*/ 2147483646 h 537"/>
                <a:gd name="T64" fmla="*/ 2147483646 w 353"/>
                <a:gd name="T65" fmla="*/ 2147483646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56" name="Freeform 14"/>
            <p:cNvSpPr>
              <a:spLocks/>
            </p:cNvSpPr>
            <p:nvPr/>
          </p:nvSpPr>
          <p:spPr bwMode="gray">
            <a:xfrm>
              <a:off x="5601956" y="3578210"/>
              <a:ext cx="830672" cy="548190"/>
            </a:xfrm>
            <a:custGeom>
              <a:avLst/>
              <a:gdLst>
                <a:gd name="T0" fmla="*/ 2147483646 w 433"/>
                <a:gd name="T1" fmla="*/ 2147483646 h 289"/>
                <a:gd name="T2" fmla="*/ 2147483646 w 433"/>
                <a:gd name="T3" fmla="*/ 2147483646 h 289"/>
                <a:gd name="T4" fmla="*/ 2147483646 w 433"/>
                <a:gd name="T5" fmla="*/ 2147483646 h 289"/>
                <a:gd name="T6" fmla="*/ 2147483646 w 433"/>
                <a:gd name="T7" fmla="*/ 2147483646 h 289"/>
                <a:gd name="T8" fmla="*/ 2147483646 w 433"/>
                <a:gd name="T9" fmla="*/ 2147483646 h 289"/>
                <a:gd name="T10" fmla="*/ 2147483646 w 433"/>
                <a:gd name="T11" fmla="*/ 2147483646 h 289"/>
                <a:gd name="T12" fmla="*/ 2147483646 w 433"/>
                <a:gd name="T13" fmla="*/ 2147483646 h 289"/>
                <a:gd name="T14" fmla="*/ 2147483646 w 433"/>
                <a:gd name="T15" fmla="*/ 2147483646 h 289"/>
                <a:gd name="T16" fmla="*/ 2147483646 w 433"/>
                <a:gd name="T17" fmla="*/ 2147483646 h 289"/>
                <a:gd name="T18" fmla="*/ 2147483646 w 433"/>
                <a:gd name="T19" fmla="*/ 2147483646 h 289"/>
                <a:gd name="T20" fmla="*/ 0 w 433"/>
                <a:gd name="T21" fmla="*/ 2147483646 h 289"/>
                <a:gd name="T22" fmla="*/ 2147483646 w 433"/>
                <a:gd name="T23" fmla="*/ 2147483646 h 289"/>
                <a:gd name="T24" fmla="*/ 2147483646 w 433"/>
                <a:gd name="T25" fmla="*/ 2147483646 h 289"/>
                <a:gd name="T26" fmla="*/ 2147483646 w 433"/>
                <a:gd name="T27" fmla="*/ 2147483646 h 289"/>
                <a:gd name="T28" fmla="*/ 2147483646 w 433"/>
                <a:gd name="T29" fmla="*/ 2147483646 h 289"/>
                <a:gd name="T30" fmla="*/ 2147483646 w 433"/>
                <a:gd name="T31" fmla="*/ 2147483646 h 289"/>
                <a:gd name="T32" fmla="*/ 2147483646 w 433"/>
                <a:gd name="T33" fmla="*/ 2147483646 h 289"/>
                <a:gd name="T34" fmla="*/ 2147483646 w 433"/>
                <a:gd name="T35" fmla="*/ 2147483646 h 289"/>
                <a:gd name="T36" fmla="*/ 2147483646 w 433"/>
                <a:gd name="T37" fmla="*/ 2147483646 h 289"/>
                <a:gd name="T38" fmla="*/ 2147483646 w 433"/>
                <a:gd name="T39" fmla="*/ 2147483646 h 289"/>
                <a:gd name="T40" fmla="*/ 2147483646 w 433"/>
                <a:gd name="T41" fmla="*/ 2147483646 h 289"/>
                <a:gd name="T42" fmla="*/ 2147483646 w 433"/>
                <a:gd name="T43" fmla="*/ 2147483646 h 289"/>
                <a:gd name="T44" fmla="*/ 2147483646 w 433"/>
                <a:gd name="T45" fmla="*/ 2147483646 h 289"/>
                <a:gd name="T46" fmla="*/ 2147483646 w 433"/>
                <a:gd name="T47" fmla="*/ 2147483646 h 289"/>
                <a:gd name="T48" fmla="*/ 2147483646 w 433"/>
                <a:gd name="T49" fmla="*/ 2147483646 h 289"/>
                <a:gd name="T50" fmla="*/ 2147483646 w 433"/>
                <a:gd name="T51" fmla="*/ 2147483646 h 289"/>
                <a:gd name="T52" fmla="*/ 2147483646 w 433"/>
                <a:gd name="T53" fmla="*/ 2147483646 h 289"/>
                <a:gd name="T54" fmla="*/ 2147483646 w 433"/>
                <a:gd name="T55" fmla="*/ 2147483646 h 289"/>
                <a:gd name="T56" fmla="*/ 2147483646 w 433"/>
                <a:gd name="T57" fmla="*/ 2147483646 h 289"/>
                <a:gd name="T58" fmla="*/ 2147483646 w 433"/>
                <a:gd name="T59" fmla="*/ 2147483646 h 289"/>
                <a:gd name="T60" fmla="*/ 2147483646 w 433"/>
                <a:gd name="T61" fmla="*/ 2147483646 h 289"/>
                <a:gd name="T62" fmla="*/ 2147483646 w 433"/>
                <a:gd name="T63" fmla="*/ 2147483646 h 289"/>
                <a:gd name="T64" fmla="*/ 2147483646 w 433"/>
                <a:gd name="T65" fmla="*/ 2147483646 h 289"/>
                <a:gd name="T66" fmla="*/ 2147483646 w 433"/>
                <a:gd name="T67" fmla="*/ 2147483646 h 289"/>
                <a:gd name="T68" fmla="*/ 2147483646 w 433"/>
                <a:gd name="T69" fmla="*/ 2147483646 h 289"/>
                <a:gd name="T70" fmla="*/ 2147483646 w 433"/>
                <a:gd name="T71" fmla="*/ 2147483646 h 289"/>
                <a:gd name="T72" fmla="*/ 2147483646 w 433"/>
                <a:gd name="T73" fmla="*/ 2147483646 h 289"/>
                <a:gd name="T74" fmla="*/ 2147483646 w 433"/>
                <a:gd name="T75" fmla="*/ 2147483646 h 289"/>
                <a:gd name="T76" fmla="*/ 2147483646 w 433"/>
                <a:gd name="T77" fmla="*/ 2147483646 h 289"/>
                <a:gd name="T78" fmla="*/ 2147483646 w 433"/>
                <a:gd name="T79" fmla="*/ 0 h 289"/>
                <a:gd name="T80" fmla="*/ 2147483646 w 433"/>
                <a:gd name="T81" fmla="*/ 2147483646 h 289"/>
                <a:gd name="T82" fmla="*/ 2147483646 w 433"/>
                <a:gd name="T83" fmla="*/ 2147483646 h 289"/>
                <a:gd name="T84" fmla="*/ 2147483646 w 433"/>
                <a:gd name="T85" fmla="*/ 2147483646 h 289"/>
                <a:gd name="T86" fmla="*/ 2147483646 w 433"/>
                <a:gd name="T87" fmla="*/ 2147483646 h 289"/>
                <a:gd name="T88" fmla="*/ 2147483646 w 433"/>
                <a:gd name="T89" fmla="*/ 2147483646 h 289"/>
                <a:gd name="T90" fmla="*/ 2147483646 w 433"/>
                <a:gd name="T91" fmla="*/ 2147483646 h 289"/>
                <a:gd name="T92" fmla="*/ 2147483646 w 433"/>
                <a:gd name="T93" fmla="*/ 0 h 289"/>
                <a:gd name="T94" fmla="*/ 2147483646 w 433"/>
                <a:gd name="T95" fmla="*/ 0 h 289"/>
                <a:gd name="T96" fmla="*/ 2147483646 w 433"/>
                <a:gd name="T97" fmla="*/ 0 h 289"/>
                <a:gd name="T98" fmla="*/ 2147483646 w 433"/>
                <a:gd name="T99" fmla="*/ 2147483646 h 289"/>
                <a:gd name="T100" fmla="*/ 2147483646 w 433"/>
                <a:gd name="T101" fmla="*/ 2147483646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58" name="Freeform 18"/>
            <p:cNvSpPr>
              <a:spLocks/>
            </p:cNvSpPr>
            <p:nvPr/>
          </p:nvSpPr>
          <p:spPr bwMode="gray">
            <a:xfrm>
              <a:off x="5801255" y="5016146"/>
              <a:ext cx="522957" cy="698475"/>
            </a:xfrm>
            <a:custGeom>
              <a:avLst/>
              <a:gdLst>
                <a:gd name="T0" fmla="*/ 2147483646 w 273"/>
                <a:gd name="T1" fmla="*/ 2147483646 h 369"/>
                <a:gd name="T2" fmla="*/ 2147483646 w 273"/>
                <a:gd name="T3" fmla="*/ 2147483646 h 369"/>
                <a:gd name="T4" fmla="*/ 2147483646 w 273"/>
                <a:gd name="T5" fmla="*/ 2147483646 h 369"/>
                <a:gd name="T6" fmla="*/ 2147483646 w 273"/>
                <a:gd name="T7" fmla="*/ 2147483646 h 369"/>
                <a:gd name="T8" fmla="*/ 2147483646 w 273"/>
                <a:gd name="T9" fmla="*/ 2147483646 h 369"/>
                <a:gd name="T10" fmla="*/ 2147483646 w 273"/>
                <a:gd name="T11" fmla="*/ 2147483646 h 369"/>
                <a:gd name="T12" fmla="*/ 2147483646 w 273"/>
                <a:gd name="T13" fmla="*/ 2147483646 h 369"/>
                <a:gd name="T14" fmla="*/ 2147483646 w 273"/>
                <a:gd name="T15" fmla="*/ 2147483646 h 369"/>
                <a:gd name="T16" fmla="*/ 2147483646 w 273"/>
                <a:gd name="T17" fmla="*/ 2147483646 h 369"/>
                <a:gd name="T18" fmla="*/ 2147483646 w 273"/>
                <a:gd name="T19" fmla="*/ 2147483646 h 369"/>
                <a:gd name="T20" fmla="*/ 2147483646 w 273"/>
                <a:gd name="T21" fmla="*/ 2147483646 h 369"/>
                <a:gd name="T22" fmla="*/ 2147483646 w 273"/>
                <a:gd name="T23" fmla="*/ 2147483646 h 369"/>
                <a:gd name="T24" fmla="*/ 2147483646 w 273"/>
                <a:gd name="T25" fmla="*/ 0 h 369"/>
                <a:gd name="T26" fmla="*/ 2147483646 w 273"/>
                <a:gd name="T27" fmla="*/ 0 h 369"/>
                <a:gd name="T28" fmla="*/ 2147483646 w 273"/>
                <a:gd name="T29" fmla="*/ 2147483646 h 369"/>
                <a:gd name="T30" fmla="*/ 2147483646 w 273"/>
                <a:gd name="T31" fmla="*/ 2147483646 h 369"/>
                <a:gd name="T32" fmla="*/ 2147483646 w 273"/>
                <a:gd name="T33" fmla="*/ 2147483646 h 369"/>
                <a:gd name="T34" fmla="*/ 2147483646 w 273"/>
                <a:gd name="T35" fmla="*/ 2147483646 h 369"/>
                <a:gd name="T36" fmla="*/ 2147483646 w 273"/>
                <a:gd name="T37" fmla="*/ 2147483646 h 369"/>
                <a:gd name="T38" fmla="*/ 2147483646 w 273"/>
                <a:gd name="T39" fmla="*/ 2147483646 h 369"/>
                <a:gd name="T40" fmla="*/ 2147483646 w 273"/>
                <a:gd name="T41" fmla="*/ 2147483646 h 369"/>
                <a:gd name="T42" fmla="*/ 2147483646 w 273"/>
                <a:gd name="T43" fmla="*/ 2147483646 h 369"/>
                <a:gd name="T44" fmla="*/ 2147483646 w 273"/>
                <a:gd name="T45" fmla="*/ 2147483646 h 369"/>
                <a:gd name="T46" fmla="*/ 2147483646 w 273"/>
                <a:gd name="T47" fmla="*/ 2147483646 h 369"/>
                <a:gd name="T48" fmla="*/ 2147483646 w 273"/>
                <a:gd name="T49" fmla="*/ 2147483646 h 369"/>
                <a:gd name="T50" fmla="*/ 2147483646 w 273"/>
                <a:gd name="T51" fmla="*/ 2147483646 h 369"/>
                <a:gd name="T52" fmla="*/ 2147483646 w 273"/>
                <a:gd name="T53" fmla="*/ 2147483646 h 369"/>
                <a:gd name="T54" fmla="*/ 2147483646 w 273"/>
                <a:gd name="T55" fmla="*/ 2147483646 h 369"/>
                <a:gd name="T56" fmla="*/ 0 w 273"/>
                <a:gd name="T57" fmla="*/ 2147483646 h 369"/>
                <a:gd name="T58" fmla="*/ 2147483646 w 273"/>
                <a:gd name="T59" fmla="*/ 2147483646 h 369"/>
                <a:gd name="T60" fmla="*/ 2147483646 w 273"/>
                <a:gd name="T61" fmla="*/ 2147483646 h 369"/>
                <a:gd name="T62" fmla="*/ 2147483646 w 273"/>
                <a:gd name="T63" fmla="*/ 2147483646 h 369"/>
                <a:gd name="T64" fmla="*/ 2147483646 w 273"/>
                <a:gd name="T65" fmla="*/ 2147483646 h 369"/>
                <a:gd name="T66" fmla="*/ 2147483646 w 273"/>
                <a:gd name="T67" fmla="*/ 2147483646 h 369"/>
                <a:gd name="T68" fmla="*/ 2147483646 w 273"/>
                <a:gd name="T69" fmla="*/ 2147483646 h 369"/>
                <a:gd name="T70" fmla="*/ 2147483646 w 273"/>
                <a:gd name="T71" fmla="*/ 2147483646 h 369"/>
                <a:gd name="T72" fmla="*/ 2147483646 w 273"/>
                <a:gd name="T73" fmla="*/ 2147483646 h 369"/>
                <a:gd name="T74" fmla="*/ 2147483646 w 273"/>
                <a:gd name="T75" fmla="*/ 2147483646 h 369"/>
                <a:gd name="T76" fmla="*/ 2147483646 w 273"/>
                <a:gd name="T77" fmla="*/ 2147483646 h 369"/>
                <a:gd name="T78" fmla="*/ 2147483646 w 273"/>
                <a:gd name="T79" fmla="*/ 2147483646 h 369"/>
                <a:gd name="T80" fmla="*/ 2147483646 w 273"/>
                <a:gd name="T81" fmla="*/ 2147483646 h 369"/>
                <a:gd name="T82" fmla="*/ 2147483646 w 273"/>
                <a:gd name="T83" fmla="*/ 2147483646 h 369"/>
                <a:gd name="T84" fmla="*/ 2147483646 w 273"/>
                <a:gd name="T85" fmla="*/ 2147483646 h 369"/>
                <a:gd name="T86" fmla="*/ 2147483646 w 273"/>
                <a:gd name="T87" fmla="*/ 2147483646 h 369"/>
                <a:gd name="T88" fmla="*/ 2147483646 w 273"/>
                <a:gd name="T89" fmla="*/ 2147483646 h 369"/>
                <a:gd name="T90" fmla="*/ 2147483646 w 273"/>
                <a:gd name="T91" fmla="*/ 2147483646 h 369"/>
                <a:gd name="T92" fmla="*/ 2147483646 w 273"/>
                <a:gd name="T93" fmla="*/ 2147483646 h 369"/>
                <a:gd name="T94" fmla="*/ 2147483646 w 273"/>
                <a:gd name="T95" fmla="*/ 2147483646 h 369"/>
                <a:gd name="T96" fmla="*/ 2147483646 w 273"/>
                <a:gd name="T97" fmla="*/ 2147483646 h 369"/>
                <a:gd name="T98" fmla="*/ 2147483646 w 273"/>
                <a:gd name="T99" fmla="*/ 2147483646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60" name="Freeform 26"/>
            <p:cNvSpPr>
              <a:spLocks/>
            </p:cNvSpPr>
            <p:nvPr/>
          </p:nvSpPr>
          <p:spPr bwMode="gray">
            <a:xfrm>
              <a:off x="5495133" y="4771935"/>
              <a:ext cx="585138" cy="807772"/>
            </a:xfrm>
            <a:custGeom>
              <a:avLst/>
              <a:gdLst>
                <a:gd name="T0" fmla="*/ 2147483646 w 305"/>
                <a:gd name="T1" fmla="*/ 2147483646 h 425"/>
                <a:gd name="T2" fmla="*/ 2147483646 w 305"/>
                <a:gd name="T3" fmla="*/ 2147483646 h 425"/>
                <a:gd name="T4" fmla="*/ 2147483646 w 305"/>
                <a:gd name="T5" fmla="*/ 2147483646 h 425"/>
                <a:gd name="T6" fmla="*/ 2147483646 w 305"/>
                <a:gd name="T7" fmla="*/ 2147483646 h 425"/>
                <a:gd name="T8" fmla="*/ 2147483646 w 305"/>
                <a:gd name="T9" fmla="*/ 2147483646 h 425"/>
                <a:gd name="T10" fmla="*/ 2147483646 w 305"/>
                <a:gd name="T11" fmla="*/ 2147483646 h 425"/>
                <a:gd name="T12" fmla="*/ 2147483646 w 305"/>
                <a:gd name="T13" fmla="*/ 2147483646 h 425"/>
                <a:gd name="T14" fmla="*/ 2147483646 w 305"/>
                <a:gd name="T15" fmla="*/ 2147483646 h 425"/>
                <a:gd name="T16" fmla="*/ 2147483646 w 305"/>
                <a:gd name="T17" fmla="*/ 2147483646 h 425"/>
                <a:gd name="T18" fmla="*/ 2147483646 w 305"/>
                <a:gd name="T19" fmla="*/ 2147483646 h 425"/>
                <a:gd name="T20" fmla="*/ 2147483646 w 305"/>
                <a:gd name="T21" fmla="*/ 2147483646 h 425"/>
                <a:gd name="T22" fmla="*/ 2147483646 w 305"/>
                <a:gd name="T23" fmla="*/ 2147483646 h 425"/>
                <a:gd name="T24" fmla="*/ 2147483646 w 305"/>
                <a:gd name="T25" fmla="*/ 2147483646 h 425"/>
                <a:gd name="T26" fmla="*/ 2147483646 w 305"/>
                <a:gd name="T27" fmla="*/ 2147483646 h 425"/>
                <a:gd name="T28" fmla="*/ 2147483646 w 305"/>
                <a:gd name="T29" fmla="*/ 2147483646 h 425"/>
                <a:gd name="T30" fmla="*/ 2147483646 w 305"/>
                <a:gd name="T31" fmla="*/ 2147483646 h 425"/>
                <a:gd name="T32" fmla="*/ 2147483646 w 305"/>
                <a:gd name="T33" fmla="*/ 2147483646 h 425"/>
                <a:gd name="T34" fmla="*/ 2147483646 w 305"/>
                <a:gd name="T35" fmla="*/ 2147483646 h 425"/>
                <a:gd name="T36" fmla="*/ 2147483646 w 305"/>
                <a:gd name="T37" fmla="*/ 2147483646 h 425"/>
                <a:gd name="T38" fmla="*/ 2147483646 w 305"/>
                <a:gd name="T39" fmla="*/ 2147483646 h 425"/>
                <a:gd name="T40" fmla="*/ 2147483646 w 305"/>
                <a:gd name="T41" fmla="*/ 2147483646 h 425"/>
                <a:gd name="T42" fmla="*/ 2147483646 w 305"/>
                <a:gd name="T43" fmla="*/ 2147483646 h 425"/>
                <a:gd name="T44" fmla="*/ 2147483646 w 305"/>
                <a:gd name="T45" fmla="*/ 2147483646 h 425"/>
                <a:gd name="T46" fmla="*/ 2147483646 w 305"/>
                <a:gd name="T47" fmla="*/ 2147483646 h 425"/>
                <a:gd name="T48" fmla="*/ 2147483646 w 305"/>
                <a:gd name="T49" fmla="*/ 2147483646 h 425"/>
                <a:gd name="T50" fmla="*/ 2147483646 w 305"/>
                <a:gd name="T51" fmla="*/ 2147483646 h 425"/>
                <a:gd name="T52" fmla="*/ 2147483646 w 305"/>
                <a:gd name="T53" fmla="*/ 2147483646 h 425"/>
                <a:gd name="T54" fmla="*/ 2147483646 w 305"/>
                <a:gd name="T55" fmla="*/ 2147483646 h 425"/>
                <a:gd name="T56" fmla="*/ 2147483646 w 305"/>
                <a:gd name="T57" fmla="*/ 2147483646 h 425"/>
                <a:gd name="T58" fmla="*/ 2147483646 w 305"/>
                <a:gd name="T59" fmla="*/ 2147483646 h 425"/>
                <a:gd name="T60" fmla="*/ 2147483646 w 305"/>
                <a:gd name="T61" fmla="*/ 2147483646 h 425"/>
                <a:gd name="T62" fmla="*/ 2147483646 w 305"/>
                <a:gd name="T63" fmla="*/ 2147483646 h 425"/>
                <a:gd name="T64" fmla="*/ 2147483646 w 305"/>
                <a:gd name="T65" fmla="*/ 2147483646 h 425"/>
                <a:gd name="T66" fmla="*/ 2147483646 w 305"/>
                <a:gd name="T67" fmla="*/ 2147483646 h 425"/>
                <a:gd name="T68" fmla="*/ 2147483646 w 305"/>
                <a:gd name="T69" fmla="*/ 2147483646 h 425"/>
                <a:gd name="T70" fmla="*/ 2147483646 w 305"/>
                <a:gd name="T71" fmla="*/ 2147483646 h 425"/>
                <a:gd name="T72" fmla="*/ 0 w 305"/>
                <a:gd name="T73" fmla="*/ 2147483646 h 425"/>
                <a:gd name="T74" fmla="*/ 2147483646 w 305"/>
                <a:gd name="T75" fmla="*/ 2147483646 h 425"/>
                <a:gd name="T76" fmla="*/ 2147483646 w 305"/>
                <a:gd name="T77" fmla="*/ 2147483646 h 425"/>
                <a:gd name="T78" fmla="*/ 2147483646 w 305"/>
                <a:gd name="T79" fmla="*/ 2147483646 h 425"/>
                <a:gd name="T80" fmla="*/ 2147483646 w 305"/>
                <a:gd name="T81" fmla="*/ 2147483646 h 425"/>
                <a:gd name="T82" fmla="*/ 2147483646 w 305"/>
                <a:gd name="T83" fmla="*/ 2147483646 h 425"/>
                <a:gd name="T84" fmla="*/ 2147483646 w 305"/>
                <a:gd name="T85" fmla="*/ 2147483646 h 425"/>
                <a:gd name="T86" fmla="*/ 2147483646 w 305"/>
                <a:gd name="T87" fmla="*/ 2147483646 h 425"/>
                <a:gd name="T88" fmla="*/ 2147483646 w 305"/>
                <a:gd name="T89" fmla="*/ 2147483646 h 425"/>
                <a:gd name="T90" fmla="*/ 2147483646 w 305"/>
                <a:gd name="T91" fmla="*/ 2147483646 h 425"/>
                <a:gd name="T92" fmla="*/ 2147483646 w 305"/>
                <a:gd name="T93" fmla="*/ 2147483646 h 425"/>
                <a:gd name="T94" fmla="*/ 2147483646 w 305"/>
                <a:gd name="T95" fmla="*/ 2147483646 h 425"/>
                <a:gd name="T96" fmla="*/ 2147483646 w 305"/>
                <a:gd name="T97" fmla="*/ 0 h 425"/>
                <a:gd name="T98" fmla="*/ 2147483646 w 305"/>
                <a:gd name="T99" fmla="*/ 2147483646 h 425"/>
                <a:gd name="T100" fmla="*/ 2147483646 w 305"/>
                <a:gd name="T101" fmla="*/ 2147483646 h 425"/>
                <a:gd name="T102" fmla="*/ 2147483646 w 305"/>
                <a:gd name="T103" fmla="*/ 2147483646 h 425"/>
                <a:gd name="T104" fmla="*/ 2147483646 w 305"/>
                <a:gd name="T105" fmla="*/ 2147483646 h 425"/>
                <a:gd name="T106" fmla="*/ 2147483646 w 305"/>
                <a:gd name="T107" fmla="*/ 2147483646 h 425"/>
                <a:gd name="T108" fmla="*/ 2147483646 w 305"/>
                <a:gd name="T109" fmla="*/ 0 h 425"/>
                <a:gd name="T110" fmla="*/ 2147483646 w 305"/>
                <a:gd name="T111" fmla="*/ 2147483646 h 425"/>
                <a:gd name="T112" fmla="*/ 2147483646 w 305"/>
                <a:gd name="T113" fmla="*/ 2147483646 h 425"/>
                <a:gd name="T114" fmla="*/ 2147483646 w 305"/>
                <a:gd name="T115" fmla="*/ 2147483646 h 425"/>
                <a:gd name="T116" fmla="*/ 2147483646 w 305"/>
                <a:gd name="T117" fmla="*/ 2147483646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62" name="Freeform 29"/>
            <p:cNvSpPr>
              <a:spLocks/>
            </p:cNvSpPr>
            <p:nvPr/>
          </p:nvSpPr>
          <p:spPr bwMode="gray">
            <a:xfrm>
              <a:off x="5601956" y="4107616"/>
              <a:ext cx="583544" cy="729213"/>
            </a:xfrm>
            <a:custGeom>
              <a:avLst/>
              <a:gdLst>
                <a:gd name="T0" fmla="*/ 2147483646 w 305"/>
                <a:gd name="T1" fmla="*/ 0 h 385"/>
                <a:gd name="T2" fmla="*/ 2147483646 w 305"/>
                <a:gd name="T3" fmla="*/ 2147483646 h 385"/>
                <a:gd name="T4" fmla="*/ 2147483646 w 305"/>
                <a:gd name="T5" fmla="*/ 2147483646 h 385"/>
                <a:gd name="T6" fmla="*/ 2147483646 w 305"/>
                <a:gd name="T7" fmla="*/ 2147483646 h 385"/>
                <a:gd name="T8" fmla="*/ 2147483646 w 305"/>
                <a:gd name="T9" fmla="*/ 2147483646 h 385"/>
                <a:gd name="T10" fmla="*/ 2147483646 w 305"/>
                <a:gd name="T11" fmla="*/ 2147483646 h 385"/>
                <a:gd name="T12" fmla="*/ 2147483646 w 305"/>
                <a:gd name="T13" fmla="*/ 2147483646 h 385"/>
                <a:gd name="T14" fmla="*/ 2147483646 w 305"/>
                <a:gd name="T15" fmla="*/ 2147483646 h 385"/>
                <a:gd name="T16" fmla="*/ 2147483646 w 305"/>
                <a:gd name="T17" fmla="*/ 2147483646 h 385"/>
                <a:gd name="T18" fmla="*/ 2147483646 w 305"/>
                <a:gd name="T19" fmla="*/ 2147483646 h 385"/>
                <a:gd name="T20" fmla="*/ 2147483646 w 305"/>
                <a:gd name="T21" fmla="*/ 2147483646 h 385"/>
                <a:gd name="T22" fmla="*/ 2147483646 w 305"/>
                <a:gd name="T23" fmla="*/ 2147483646 h 385"/>
                <a:gd name="T24" fmla="*/ 2147483646 w 305"/>
                <a:gd name="T25" fmla="*/ 2147483646 h 385"/>
                <a:gd name="T26" fmla="*/ 2147483646 w 305"/>
                <a:gd name="T27" fmla="*/ 2147483646 h 385"/>
                <a:gd name="T28" fmla="*/ 2147483646 w 305"/>
                <a:gd name="T29" fmla="*/ 2147483646 h 385"/>
                <a:gd name="T30" fmla="*/ 2147483646 w 305"/>
                <a:gd name="T31" fmla="*/ 2147483646 h 385"/>
                <a:gd name="T32" fmla="*/ 2147483646 w 305"/>
                <a:gd name="T33" fmla="*/ 2147483646 h 385"/>
                <a:gd name="T34" fmla="*/ 2147483646 w 305"/>
                <a:gd name="T35" fmla="*/ 2147483646 h 385"/>
                <a:gd name="T36" fmla="*/ 2147483646 w 305"/>
                <a:gd name="T37" fmla="*/ 2147483646 h 385"/>
                <a:gd name="T38" fmla="*/ 2147483646 w 305"/>
                <a:gd name="T39" fmla="*/ 2147483646 h 385"/>
                <a:gd name="T40" fmla="*/ 2147483646 w 305"/>
                <a:gd name="T41" fmla="*/ 2147483646 h 385"/>
                <a:gd name="T42" fmla="*/ 2147483646 w 305"/>
                <a:gd name="T43" fmla="*/ 2147483646 h 385"/>
                <a:gd name="T44" fmla="*/ 2147483646 w 305"/>
                <a:gd name="T45" fmla="*/ 2147483646 h 385"/>
                <a:gd name="T46" fmla="*/ 2147483646 w 305"/>
                <a:gd name="T47" fmla="*/ 2147483646 h 385"/>
                <a:gd name="T48" fmla="*/ 2147483646 w 305"/>
                <a:gd name="T49" fmla="*/ 2147483646 h 385"/>
                <a:gd name="T50" fmla="*/ 2147483646 w 305"/>
                <a:gd name="T51" fmla="*/ 2147483646 h 385"/>
                <a:gd name="T52" fmla="*/ 0 w 305"/>
                <a:gd name="T53" fmla="*/ 2147483646 h 385"/>
                <a:gd name="T54" fmla="*/ 2147483646 w 305"/>
                <a:gd name="T55" fmla="*/ 2147483646 h 385"/>
                <a:gd name="T56" fmla="*/ 2147483646 w 305"/>
                <a:gd name="T57" fmla="*/ 2147483646 h 385"/>
                <a:gd name="T58" fmla="*/ 2147483646 w 305"/>
                <a:gd name="T59" fmla="*/ 2147483646 h 385"/>
                <a:gd name="T60" fmla="*/ 2147483646 w 305"/>
                <a:gd name="T61" fmla="*/ 2147483646 h 385"/>
                <a:gd name="T62" fmla="*/ 2147483646 w 305"/>
                <a:gd name="T63" fmla="*/ 2147483646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64" name="Freeform 28"/>
            <p:cNvSpPr>
              <a:spLocks/>
            </p:cNvSpPr>
            <p:nvPr/>
          </p:nvSpPr>
          <p:spPr bwMode="gray">
            <a:xfrm>
              <a:off x="4852596" y="4321086"/>
              <a:ext cx="935901" cy="604547"/>
            </a:xfrm>
            <a:custGeom>
              <a:avLst/>
              <a:gdLst>
                <a:gd name="T0" fmla="*/ 2147483646 w 489"/>
                <a:gd name="T1" fmla="*/ 2147483646 h 321"/>
                <a:gd name="T2" fmla="*/ 2147483646 w 489"/>
                <a:gd name="T3" fmla="*/ 2147483646 h 321"/>
                <a:gd name="T4" fmla="*/ 2147483646 w 489"/>
                <a:gd name="T5" fmla="*/ 2147483646 h 321"/>
                <a:gd name="T6" fmla="*/ 2147483646 w 489"/>
                <a:gd name="T7" fmla="*/ 2147483646 h 321"/>
                <a:gd name="T8" fmla="*/ 2147483646 w 489"/>
                <a:gd name="T9" fmla="*/ 2147483646 h 321"/>
                <a:gd name="T10" fmla="*/ 2147483646 w 489"/>
                <a:gd name="T11" fmla="*/ 2147483646 h 321"/>
                <a:gd name="T12" fmla="*/ 2147483646 w 489"/>
                <a:gd name="T13" fmla="*/ 2147483646 h 321"/>
                <a:gd name="T14" fmla="*/ 2147483646 w 489"/>
                <a:gd name="T15" fmla="*/ 2147483646 h 321"/>
                <a:gd name="T16" fmla="*/ 2147483646 w 489"/>
                <a:gd name="T17" fmla="*/ 2147483646 h 321"/>
                <a:gd name="T18" fmla="*/ 2147483646 w 489"/>
                <a:gd name="T19" fmla="*/ 2147483646 h 321"/>
                <a:gd name="T20" fmla="*/ 2147483646 w 489"/>
                <a:gd name="T21" fmla="*/ 2147483646 h 321"/>
                <a:gd name="T22" fmla="*/ 2147483646 w 489"/>
                <a:gd name="T23" fmla="*/ 2147483646 h 321"/>
                <a:gd name="T24" fmla="*/ 2147483646 w 489"/>
                <a:gd name="T25" fmla="*/ 2147483646 h 321"/>
                <a:gd name="T26" fmla="*/ 2147483646 w 489"/>
                <a:gd name="T27" fmla="*/ 2147483646 h 321"/>
                <a:gd name="T28" fmla="*/ 2147483646 w 489"/>
                <a:gd name="T29" fmla="*/ 2147483646 h 321"/>
                <a:gd name="T30" fmla="*/ 2147483646 w 489"/>
                <a:gd name="T31" fmla="*/ 2147483646 h 321"/>
                <a:gd name="T32" fmla="*/ 2147483646 w 489"/>
                <a:gd name="T33" fmla="*/ 2147483646 h 321"/>
                <a:gd name="T34" fmla="*/ 2147483646 w 489"/>
                <a:gd name="T35" fmla="*/ 2147483646 h 321"/>
                <a:gd name="T36" fmla="*/ 2147483646 w 489"/>
                <a:gd name="T37" fmla="*/ 2147483646 h 321"/>
                <a:gd name="T38" fmla="*/ 2147483646 w 489"/>
                <a:gd name="T39" fmla="*/ 2147483646 h 321"/>
                <a:gd name="T40" fmla="*/ 0 w 489"/>
                <a:gd name="T41" fmla="*/ 2147483646 h 321"/>
                <a:gd name="T42" fmla="*/ 2147483646 w 489"/>
                <a:gd name="T43" fmla="*/ 2147483646 h 321"/>
                <a:gd name="T44" fmla="*/ 2147483646 w 489"/>
                <a:gd name="T45" fmla="*/ 2147483646 h 321"/>
                <a:gd name="T46" fmla="*/ 0 w 489"/>
                <a:gd name="T47" fmla="*/ 2147483646 h 321"/>
                <a:gd name="T48" fmla="*/ 0 w 489"/>
                <a:gd name="T49" fmla="*/ 2147483646 h 321"/>
                <a:gd name="T50" fmla="*/ 2147483646 w 489"/>
                <a:gd name="T51" fmla="*/ 2147483646 h 321"/>
                <a:gd name="T52" fmla="*/ 2147483646 w 489"/>
                <a:gd name="T53" fmla="*/ 2147483646 h 321"/>
                <a:gd name="T54" fmla="*/ 2147483646 w 489"/>
                <a:gd name="T55" fmla="*/ 2147483646 h 321"/>
                <a:gd name="T56" fmla="*/ 2147483646 w 489"/>
                <a:gd name="T57" fmla="*/ 2147483646 h 321"/>
                <a:gd name="T58" fmla="*/ 2147483646 w 489"/>
                <a:gd name="T59" fmla="*/ 2147483646 h 321"/>
                <a:gd name="T60" fmla="*/ 2147483646 w 489"/>
                <a:gd name="T61" fmla="*/ 2147483646 h 321"/>
                <a:gd name="T62" fmla="*/ 2147483646 w 489"/>
                <a:gd name="T63" fmla="*/ 2147483646 h 321"/>
                <a:gd name="T64" fmla="*/ 2147483646 w 489"/>
                <a:gd name="T65" fmla="*/ 2147483646 h 321"/>
                <a:gd name="T66" fmla="*/ 2147483646 w 489"/>
                <a:gd name="T67" fmla="*/ 2147483646 h 321"/>
                <a:gd name="T68" fmla="*/ 2147483646 w 489"/>
                <a:gd name="T69" fmla="*/ 2147483646 h 321"/>
                <a:gd name="T70" fmla="*/ 2147483646 w 489"/>
                <a:gd name="T71" fmla="*/ 2147483646 h 321"/>
                <a:gd name="T72" fmla="*/ 2147483646 w 489"/>
                <a:gd name="T73" fmla="*/ 2147483646 h 321"/>
                <a:gd name="T74" fmla="*/ 2147483646 w 489"/>
                <a:gd name="T75" fmla="*/ 0 h 321"/>
                <a:gd name="T76" fmla="*/ 2147483646 w 489"/>
                <a:gd name="T77" fmla="*/ 2147483646 h 321"/>
                <a:gd name="T78" fmla="*/ 2147483646 w 489"/>
                <a:gd name="T79" fmla="*/ 2147483646 h 321"/>
                <a:gd name="T80" fmla="*/ 2147483646 w 489"/>
                <a:gd name="T81" fmla="*/ 2147483646 h 321"/>
                <a:gd name="T82" fmla="*/ 2147483646 w 489"/>
                <a:gd name="T83" fmla="*/ 2147483646 h 321"/>
                <a:gd name="T84" fmla="*/ 2147483646 w 489"/>
                <a:gd name="T85" fmla="*/ 2147483646 h 321"/>
                <a:gd name="T86" fmla="*/ 2147483646 w 489"/>
                <a:gd name="T87" fmla="*/ 2147483646 h 321"/>
                <a:gd name="T88" fmla="*/ 2147483646 w 489"/>
                <a:gd name="T89" fmla="*/ 2147483646 h 321"/>
                <a:gd name="T90" fmla="*/ 2147483646 w 489"/>
                <a:gd name="T91" fmla="*/ 2147483646 h 321"/>
                <a:gd name="T92" fmla="*/ 2147483646 w 489"/>
                <a:gd name="T93" fmla="*/ 2147483646 h 321"/>
                <a:gd name="T94" fmla="*/ 2147483646 w 489"/>
                <a:gd name="T95" fmla="*/ 2147483646 h 321"/>
                <a:gd name="T96" fmla="*/ 2147483646 w 489"/>
                <a:gd name="T97" fmla="*/ 2147483646 h 321"/>
                <a:gd name="T98" fmla="*/ 2147483646 w 489"/>
                <a:gd name="T99" fmla="*/ 2147483646 h 321"/>
                <a:gd name="T100" fmla="*/ 2147483646 w 489"/>
                <a:gd name="T101" fmla="*/ 2147483646 h 321"/>
                <a:gd name="T102" fmla="*/ 2147483646 w 489"/>
                <a:gd name="T103" fmla="*/ 2147483646 h 321"/>
                <a:gd name="T104" fmla="*/ 2147483646 w 489"/>
                <a:gd name="T105" fmla="*/ 2147483646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66" name="Freeform 27"/>
            <p:cNvSpPr>
              <a:spLocks/>
            </p:cNvSpPr>
            <p:nvPr/>
          </p:nvSpPr>
          <p:spPr bwMode="gray">
            <a:xfrm>
              <a:off x="4911588" y="4771935"/>
              <a:ext cx="676017" cy="792402"/>
            </a:xfrm>
            <a:custGeom>
              <a:avLst/>
              <a:gdLst>
                <a:gd name="T0" fmla="*/ 2147483646 w 353"/>
                <a:gd name="T1" fmla="*/ 2147483646 h 417"/>
                <a:gd name="T2" fmla="*/ 2147483646 w 353"/>
                <a:gd name="T3" fmla="*/ 2147483646 h 417"/>
                <a:gd name="T4" fmla="*/ 2147483646 w 353"/>
                <a:gd name="T5" fmla="*/ 2147483646 h 417"/>
                <a:gd name="T6" fmla="*/ 2147483646 w 353"/>
                <a:gd name="T7" fmla="*/ 2147483646 h 417"/>
                <a:gd name="T8" fmla="*/ 2147483646 w 353"/>
                <a:gd name="T9" fmla="*/ 2147483646 h 417"/>
                <a:gd name="T10" fmla="*/ 2147483646 w 353"/>
                <a:gd name="T11" fmla="*/ 2147483646 h 417"/>
                <a:gd name="T12" fmla="*/ 2147483646 w 353"/>
                <a:gd name="T13" fmla="*/ 2147483646 h 417"/>
                <a:gd name="T14" fmla="*/ 2147483646 w 353"/>
                <a:gd name="T15" fmla="*/ 2147483646 h 417"/>
                <a:gd name="T16" fmla="*/ 2147483646 w 353"/>
                <a:gd name="T17" fmla="*/ 2147483646 h 417"/>
                <a:gd name="T18" fmla="*/ 2147483646 w 353"/>
                <a:gd name="T19" fmla="*/ 2147483646 h 417"/>
                <a:gd name="T20" fmla="*/ 2147483646 w 353"/>
                <a:gd name="T21" fmla="*/ 2147483646 h 417"/>
                <a:gd name="T22" fmla="*/ 2147483646 w 353"/>
                <a:gd name="T23" fmla="*/ 2147483646 h 417"/>
                <a:gd name="T24" fmla="*/ 2147483646 w 353"/>
                <a:gd name="T25" fmla="*/ 2147483646 h 417"/>
                <a:gd name="T26" fmla="*/ 2147483646 w 353"/>
                <a:gd name="T27" fmla="*/ 2147483646 h 417"/>
                <a:gd name="T28" fmla="*/ 2147483646 w 353"/>
                <a:gd name="T29" fmla="*/ 2147483646 h 417"/>
                <a:gd name="T30" fmla="*/ 2147483646 w 353"/>
                <a:gd name="T31" fmla="*/ 2147483646 h 417"/>
                <a:gd name="T32" fmla="*/ 2147483646 w 353"/>
                <a:gd name="T33" fmla="*/ 2147483646 h 417"/>
                <a:gd name="T34" fmla="*/ 2147483646 w 353"/>
                <a:gd name="T35" fmla="*/ 2147483646 h 417"/>
                <a:gd name="T36" fmla="*/ 2147483646 w 353"/>
                <a:gd name="T37" fmla="*/ 2147483646 h 417"/>
                <a:gd name="T38" fmla="*/ 2147483646 w 353"/>
                <a:gd name="T39" fmla="*/ 2147483646 h 417"/>
                <a:gd name="T40" fmla="*/ 2147483646 w 353"/>
                <a:gd name="T41" fmla="*/ 2147483646 h 417"/>
                <a:gd name="T42" fmla="*/ 2147483646 w 353"/>
                <a:gd name="T43" fmla="*/ 2147483646 h 417"/>
                <a:gd name="T44" fmla="*/ 2147483646 w 353"/>
                <a:gd name="T45" fmla="*/ 2147483646 h 417"/>
                <a:gd name="T46" fmla="*/ 2147483646 w 353"/>
                <a:gd name="T47" fmla="*/ 2147483646 h 417"/>
                <a:gd name="T48" fmla="*/ 0 w 353"/>
                <a:gd name="T49" fmla="*/ 2147483646 h 417"/>
                <a:gd name="T50" fmla="*/ 2147483646 w 353"/>
                <a:gd name="T51" fmla="*/ 2147483646 h 417"/>
                <a:gd name="T52" fmla="*/ 2147483646 w 353"/>
                <a:gd name="T53" fmla="*/ 2147483646 h 417"/>
                <a:gd name="T54" fmla="*/ 2147483646 w 353"/>
                <a:gd name="T55" fmla="*/ 2147483646 h 417"/>
                <a:gd name="T56" fmla="*/ 2147483646 w 353"/>
                <a:gd name="T57" fmla="*/ 2147483646 h 417"/>
                <a:gd name="T58" fmla="*/ 2147483646 w 353"/>
                <a:gd name="T59" fmla="*/ 2147483646 h 417"/>
                <a:gd name="T60" fmla="*/ 2147483646 w 353"/>
                <a:gd name="T61" fmla="*/ 0 h 417"/>
                <a:gd name="T62" fmla="*/ 2147483646 w 353"/>
                <a:gd name="T63" fmla="*/ 2147483646 h 417"/>
                <a:gd name="T64" fmla="*/ 2147483646 w 353"/>
                <a:gd name="T65" fmla="*/ 2147483646 h 417"/>
                <a:gd name="T66" fmla="*/ 2147483646 w 353"/>
                <a:gd name="T67" fmla="*/ 2147483646 h 417"/>
                <a:gd name="T68" fmla="*/ 2147483646 w 353"/>
                <a:gd name="T69" fmla="*/ 214748364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68" name="Freeform 19"/>
            <p:cNvSpPr>
              <a:spLocks/>
            </p:cNvSpPr>
            <p:nvPr/>
          </p:nvSpPr>
          <p:spPr bwMode="gray">
            <a:xfrm>
              <a:off x="5004061" y="5455039"/>
              <a:ext cx="967790" cy="727508"/>
            </a:xfrm>
            <a:custGeom>
              <a:avLst/>
              <a:gdLst>
                <a:gd name="T0" fmla="*/ 2147483646 w 505"/>
                <a:gd name="T1" fmla="*/ 2147483646 h 385"/>
                <a:gd name="T2" fmla="*/ 2147483646 w 505"/>
                <a:gd name="T3" fmla="*/ 2147483646 h 385"/>
                <a:gd name="T4" fmla="*/ 2147483646 w 505"/>
                <a:gd name="T5" fmla="*/ 2147483646 h 385"/>
                <a:gd name="T6" fmla="*/ 2147483646 w 505"/>
                <a:gd name="T7" fmla="*/ 2147483646 h 385"/>
                <a:gd name="T8" fmla="*/ 2147483646 w 505"/>
                <a:gd name="T9" fmla="*/ 2147483646 h 385"/>
                <a:gd name="T10" fmla="*/ 2147483646 w 505"/>
                <a:gd name="T11" fmla="*/ 0 h 385"/>
                <a:gd name="T12" fmla="*/ 2147483646 w 505"/>
                <a:gd name="T13" fmla="*/ 0 h 385"/>
                <a:gd name="T14" fmla="*/ 2147483646 w 505"/>
                <a:gd name="T15" fmla="*/ 2147483646 h 385"/>
                <a:gd name="T16" fmla="*/ 2147483646 w 505"/>
                <a:gd name="T17" fmla="*/ 2147483646 h 385"/>
                <a:gd name="T18" fmla="*/ 2147483646 w 505"/>
                <a:gd name="T19" fmla="*/ 2147483646 h 385"/>
                <a:gd name="T20" fmla="*/ 2147483646 w 505"/>
                <a:gd name="T21" fmla="*/ 2147483646 h 385"/>
                <a:gd name="T22" fmla="*/ 2147483646 w 505"/>
                <a:gd name="T23" fmla="*/ 2147483646 h 385"/>
                <a:gd name="T24" fmla="*/ 2147483646 w 505"/>
                <a:gd name="T25" fmla="*/ 2147483646 h 385"/>
                <a:gd name="T26" fmla="*/ 2147483646 w 505"/>
                <a:gd name="T27" fmla="*/ 2147483646 h 385"/>
                <a:gd name="T28" fmla="*/ 2147483646 w 505"/>
                <a:gd name="T29" fmla="*/ 2147483646 h 385"/>
                <a:gd name="T30" fmla="*/ 2147483646 w 505"/>
                <a:gd name="T31" fmla="*/ 2147483646 h 385"/>
                <a:gd name="T32" fmla="*/ 0 w 505"/>
                <a:gd name="T33" fmla="*/ 2147483646 h 385"/>
                <a:gd name="T34" fmla="*/ 2147483646 w 505"/>
                <a:gd name="T35" fmla="*/ 2147483646 h 385"/>
                <a:gd name="T36" fmla="*/ 2147483646 w 505"/>
                <a:gd name="T37" fmla="*/ 2147483646 h 385"/>
                <a:gd name="T38" fmla="*/ 2147483646 w 505"/>
                <a:gd name="T39" fmla="*/ 2147483646 h 385"/>
                <a:gd name="T40" fmla="*/ 2147483646 w 505"/>
                <a:gd name="T41" fmla="*/ 2147483646 h 385"/>
                <a:gd name="T42" fmla="*/ 2147483646 w 505"/>
                <a:gd name="T43" fmla="*/ 2147483646 h 385"/>
                <a:gd name="T44" fmla="*/ 2147483646 w 505"/>
                <a:gd name="T45" fmla="*/ 2147483646 h 385"/>
                <a:gd name="T46" fmla="*/ 2147483646 w 505"/>
                <a:gd name="T47" fmla="*/ 2147483646 h 385"/>
                <a:gd name="T48" fmla="*/ 2147483646 w 505"/>
                <a:gd name="T49" fmla="*/ 2147483646 h 385"/>
                <a:gd name="T50" fmla="*/ 2147483646 w 505"/>
                <a:gd name="T51" fmla="*/ 2147483646 h 385"/>
                <a:gd name="T52" fmla="*/ 2147483646 w 505"/>
                <a:gd name="T53" fmla="*/ 2147483646 h 385"/>
                <a:gd name="T54" fmla="*/ 2147483646 w 505"/>
                <a:gd name="T55" fmla="*/ 2147483646 h 385"/>
                <a:gd name="T56" fmla="*/ 2147483646 w 505"/>
                <a:gd name="T57" fmla="*/ 2147483646 h 385"/>
                <a:gd name="T58" fmla="*/ 2147483646 w 505"/>
                <a:gd name="T59" fmla="*/ 2147483646 h 385"/>
                <a:gd name="T60" fmla="*/ 2147483646 w 505"/>
                <a:gd name="T61" fmla="*/ 2147483646 h 385"/>
                <a:gd name="T62" fmla="*/ 2147483646 w 505"/>
                <a:gd name="T63" fmla="*/ 2147483646 h 385"/>
                <a:gd name="T64" fmla="*/ 2147483646 w 505"/>
                <a:gd name="T65" fmla="*/ 2147483646 h 385"/>
                <a:gd name="T66" fmla="*/ 2147483646 w 505"/>
                <a:gd name="T67" fmla="*/ 2147483646 h 385"/>
                <a:gd name="T68" fmla="*/ 2147483646 w 505"/>
                <a:gd name="T69" fmla="*/ 214748364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70" name="Freeform 20"/>
            <p:cNvSpPr>
              <a:spLocks/>
            </p:cNvSpPr>
            <p:nvPr/>
          </p:nvSpPr>
          <p:spPr bwMode="gray">
            <a:xfrm>
              <a:off x="4359932" y="5318416"/>
              <a:ext cx="953441" cy="727508"/>
            </a:xfrm>
            <a:custGeom>
              <a:avLst/>
              <a:gdLst>
                <a:gd name="T0" fmla="*/ 2147483646 w 497"/>
                <a:gd name="T1" fmla="*/ 2147483646 h 385"/>
                <a:gd name="T2" fmla="*/ 2147483646 w 497"/>
                <a:gd name="T3" fmla="*/ 2147483646 h 385"/>
                <a:gd name="T4" fmla="*/ 2147483646 w 497"/>
                <a:gd name="T5" fmla="*/ 2147483646 h 385"/>
                <a:gd name="T6" fmla="*/ 2147483646 w 497"/>
                <a:gd name="T7" fmla="*/ 2147483646 h 385"/>
                <a:gd name="T8" fmla="*/ 2147483646 w 497"/>
                <a:gd name="T9" fmla="*/ 2147483646 h 385"/>
                <a:gd name="T10" fmla="*/ 2147483646 w 497"/>
                <a:gd name="T11" fmla="*/ 2147483646 h 385"/>
                <a:gd name="T12" fmla="*/ 2147483646 w 497"/>
                <a:gd name="T13" fmla="*/ 2147483646 h 385"/>
                <a:gd name="T14" fmla="*/ 2147483646 w 497"/>
                <a:gd name="T15" fmla="*/ 2147483646 h 385"/>
                <a:gd name="T16" fmla="*/ 2147483646 w 497"/>
                <a:gd name="T17" fmla="*/ 2147483646 h 385"/>
                <a:gd name="T18" fmla="*/ 2147483646 w 497"/>
                <a:gd name="T19" fmla="*/ 2147483646 h 385"/>
                <a:gd name="T20" fmla="*/ 2147483646 w 497"/>
                <a:gd name="T21" fmla="*/ 2147483646 h 385"/>
                <a:gd name="T22" fmla="*/ 2147483646 w 497"/>
                <a:gd name="T23" fmla="*/ 2147483646 h 385"/>
                <a:gd name="T24" fmla="*/ 2147483646 w 497"/>
                <a:gd name="T25" fmla="*/ 2147483646 h 385"/>
                <a:gd name="T26" fmla="*/ 2147483646 w 497"/>
                <a:gd name="T27" fmla="*/ 2147483646 h 385"/>
                <a:gd name="T28" fmla="*/ 2147483646 w 497"/>
                <a:gd name="T29" fmla="*/ 2147483646 h 385"/>
                <a:gd name="T30" fmla="*/ 2147483646 w 497"/>
                <a:gd name="T31" fmla="*/ 2147483646 h 385"/>
                <a:gd name="T32" fmla="*/ 2147483646 w 497"/>
                <a:gd name="T33" fmla="*/ 2147483646 h 385"/>
                <a:gd name="T34" fmla="*/ 2147483646 w 497"/>
                <a:gd name="T35" fmla="*/ 2147483646 h 385"/>
                <a:gd name="T36" fmla="*/ 2147483646 w 497"/>
                <a:gd name="T37" fmla="*/ 2147483646 h 385"/>
                <a:gd name="T38" fmla="*/ 2147483646 w 497"/>
                <a:gd name="T39" fmla="*/ 2147483646 h 385"/>
                <a:gd name="T40" fmla="*/ 2147483646 w 497"/>
                <a:gd name="T41" fmla="*/ 2147483646 h 385"/>
                <a:gd name="T42" fmla="*/ 2147483646 w 497"/>
                <a:gd name="T43" fmla="*/ 2147483646 h 385"/>
                <a:gd name="T44" fmla="*/ 2147483646 w 497"/>
                <a:gd name="T45" fmla="*/ 2147483646 h 385"/>
                <a:gd name="T46" fmla="*/ 0 w 497"/>
                <a:gd name="T47" fmla="*/ 2147483646 h 385"/>
                <a:gd name="T48" fmla="*/ 2147483646 w 497"/>
                <a:gd name="T49" fmla="*/ 2147483646 h 385"/>
                <a:gd name="T50" fmla="*/ 2147483646 w 497"/>
                <a:gd name="T51" fmla="*/ 2147483646 h 385"/>
                <a:gd name="T52" fmla="*/ 2147483646 w 497"/>
                <a:gd name="T53" fmla="*/ 2147483646 h 385"/>
                <a:gd name="T54" fmla="*/ 2147483646 w 497"/>
                <a:gd name="T55" fmla="*/ 2147483646 h 385"/>
                <a:gd name="T56" fmla="*/ 2147483646 w 497"/>
                <a:gd name="T57" fmla="*/ 2147483646 h 385"/>
                <a:gd name="T58" fmla="*/ 2147483646 w 497"/>
                <a:gd name="T59" fmla="*/ 2147483646 h 385"/>
                <a:gd name="T60" fmla="*/ 2147483646 w 497"/>
                <a:gd name="T61" fmla="*/ 2147483646 h 385"/>
                <a:gd name="T62" fmla="*/ 2147483646 w 497"/>
                <a:gd name="T63" fmla="*/ 2147483646 h 385"/>
                <a:gd name="T64" fmla="*/ 2147483646 w 497"/>
                <a:gd name="T65" fmla="*/ 2147483646 h 385"/>
                <a:gd name="T66" fmla="*/ 2147483646 w 497"/>
                <a:gd name="T67" fmla="*/ 2147483646 h 385"/>
                <a:gd name="T68" fmla="*/ 2147483646 w 497"/>
                <a:gd name="T69" fmla="*/ 2147483646 h 385"/>
                <a:gd name="T70" fmla="*/ 2147483646 w 497"/>
                <a:gd name="T71" fmla="*/ 2147483646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72" name="Freeform 30"/>
            <p:cNvSpPr>
              <a:spLocks/>
            </p:cNvSpPr>
            <p:nvPr/>
          </p:nvSpPr>
          <p:spPr bwMode="gray">
            <a:xfrm>
              <a:off x="5082188" y="3880482"/>
              <a:ext cx="722255" cy="681397"/>
            </a:xfrm>
            <a:custGeom>
              <a:avLst/>
              <a:gdLst>
                <a:gd name="T0" fmla="*/ 2147483646 w 377"/>
                <a:gd name="T1" fmla="*/ 2147483646 h 361"/>
                <a:gd name="T2" fmla="*/ 2147483646 w 377"/>
                <a:gd name="T3" fmla="*/ 0 h 361"/>
                <a:gd name="T4" fmla="*/ 2147483646 w 377"/>
                <a:gd name="T5" fmla="*/ 2147483646 h 361"/>
                <a:gd name="T6" fmla="*/ 2147483646 w 377"/>
                <a:gd name="T7" fmla="*/ 2147483646 h 361"/>
                <a:gd name="T8" fmla="*/ 2147483646 w 377"/>
                <a:gd name="T9" fmla="*/ 2147483646 h 361"/>
                <a:gd name="T10" fmla="*/ 2147483646 w 377"/>
                <a:gd name="T11" fmla="*/ 2147483646 h 361"/>
                <a:gd name="T12" fmla="*/ 2147483646 w 377"/>
                <a:gd name="T13" fmla="*/ 2147483646 h 361"/>
                <a:gd name="T14" fmla="*/ 2147483646 w 377"/>
                <a:gd name="T15" fmla="*/ 2147483646 h 361"/>
                <a:gd name="T16" fmla="*/ 2147483646 w 377"/>
                <a:gd name="T17" fmla="*/ 2147483646 h 361"/>
                <a:gd name="T18" fmla="*/ 2147483646 w 377"/>
                <a:gd name="T19" fmla="*/ 2147483646 h 361"/>
                <a:gd name="T20" fmla="*/ 2147483646 w 377"/>
                <a:gd name="T21" fmla="*/ 2147483646 h 361"/>
                <a:gd name="T22" fmla="*/ 2147483646 w 377"/>
                <a:gd name="T23" fmla="*/ 2147483646 h 361"/>
                <a:gd name="T24" fmla="*/ 2147483646 w 377"/>
                <a:gd name="T25" fmla="*/ 2147483646 h 361"/>
                <a:gd name="T26" fmla="*/ 2147483646 w 377"/>
                <a:gd name="T27" fmla="*/ 2147483646 h 361"/>
                <a:gd name="T28" fmla="*/ 2147483646 w 377"/>
                <a:gd name="T29" fmla="*/ 2147483646 h 361"/>
                <a:gd name="T30" fmla="*/ 2147483646 w 377"/>
                <a:gd name="T31" fmla="*/ 2147483646 h 361"/>
                <a:gd name="T32" fmla="*/ 2147483646 w 377"/>
                <a:gd name="T33" fmla="*/ 2147483646 h 361"/>
                <a:gd name="T34" fmla="*/ 2147483646 w 377"/>
                <a:gd name="T35" fmla="*/ 2147483646 h 361"/>
                <a:gd name="T36" fmla="*/ 2147483646 w 377"/>
                <a:gd name="T37" fmla="*/ 2147483646 h 361"/>
                <a:gd name="T38" fmla="*/ 2147483646 w 377"/>
                <a:gd name="T39" fmla="*/ 2147483646 h 361"/>
                <a:gd name="T40" fmla="*/ 2147483646 w 377"/>
                <a:gd name="T41" fmla="*/ 2147483646 h 361"/>
                <a:gd name="T42" fmla="*/ 2147483646 w 377"/>
                <a:gd name="T43" fmla="*/ 2147483646 h 361"/>
                <a:gd name="T44" fmla="*/ 2147483646 w 377"/>
                <a:gd name="T45" fmla="*/ 2147483646 h 361"/>
                <a:gd name="T46" fmla="*/ 2147483646 w 377"/>
                <a:gd name="T47" fmla="*/ 2147483646 h 361"/>
                <a:gd name="T48" fmla="*/ 2147483646 w 377"/>
                <a:gd name="T49" fmla="*/ 2147483646 h 361"/>
                <a:gd name="T50" fmla="*/ 2147483646 w 377"/>
                <a:gd name="T51" fmla="*/ 2147483646 h 361"/>
                <a:gd name="T52" fmla="*/ 2147483646 w 377"/>
                <a:gd name="T53" fmla="*/ 2147483646 h 361"/>
                <a:gd name="T54" fmla="*/ 2147483646 w 377"/>
                <a:gd name="T55" fmla="*/ 2147483646 h 361"/>
                <a:gd name="T56" fmla="*/ 2147483646 w 377"/>
                <a:gd name="T57" fmla="*/ 2147483646 h 361"/>
                <a:gd name="T58" fmla="*/ 2147483646 w 377"/>
                <a:gd name="T59" fmla="*/ 2147483646 h 361"/>
                <a:gd name="T60" fmla="*/ 2147483646 w 377"/>
                <a:gd name="T61" fmla="*/ 2147483646 h 361"/>
                <a:gd name="T62" fmla="*/ 2147483646 w 377"/>
                <a:gd name="T63" fmla="*/ 2147483646 h 361"/>
                <a:gd name="T64" fmla="*/ 2147483646 w 377"/>
                <a:gd name="T65" fmla="*/ 2147483646 h 361"/>
                <a:gd name="T66" fmla="*/ 2147483646 w 377"/>
                <a:gd name="T67" fmla="*/ 2147483646 h 361"/>
                <a:gd name="T68" fmla="*/ 2147483646 w 377"/>
                <a:gd name="T69" fmla="*/ 2147483646 h 361"/>
                <a:gd name="T70" fmla="*/ 2147483646 w 377"/>
                <a:gd name="T71" fmla="*/ 2147483646 h 361"/>
                <a:gd name="T72" fmla="*/ 2147483646 w 377"/>
                <a:gd name="T73" fmla="*/ 2147483646 h 361"/>
                <a:gd name="T74" fmla="*/ 2147483646 w 377"/>
                <a:gd name="T75" fmla="*/ 2147483646 h 361"/>
                <a:gd name="T76" fmla="*/ 2147483646 w 377"/>
                <a:gd name="T77" fmla="*/ 2147483646 h 361"/>
                <a:gd name="T78" fmla="*/ 2147483646 w 377"/>
                <a:gd name="T79" fmla="*/ 2147483646 h 361"/>
                <a:gd name="T80" fmla="*/ 2147483646 w 377"/>
                <a:gd name="T81" fmla="*/ 2147483646 h 361"/>
                <a:gd name="T82" fmla="*/ 2147483646 w 377"/>
                <a:gd name="T83" fmla="*/ 2147483646 h 361"/>
                <a:gd name="T84" fmla="*/ 0 w 377"/>
                <a:gd name="T85" fmla="*/ 2147483646 h 361"/>
                <a:gd name="T86" fmla="*/ 2147483646 w 377"/>
                <a:gd name="T87" fmla="*/ 2147483646 h 361"/>
                <a:gd name="T88" fmla="*/ 2147483646 w 377"/>
                <a:gd name="T89" fmla="*/ 2147483646 h 361"/>
                <a:gd name="T90" fmla="*/ 2147483646 w 377"/>
                <a:gd name="T91" fmla="*/ 2147483646 h 361"/>
                <a:gd name="T92" fmla="*/ 2147483646 w 377"/>
                <a:gd name="T93" fmla="*/ 2147483646 h 361"/>
                <a:gd name="T94" fmla="*/ 2147483646 w 377"/>
                <a:gd name="T95" fmla="*/ 2147483646 h 361"/>
                <a:gd name="T96" fmla="*/ 2147483646 w 377"/>
                <a:gd name="T97" fmla="*/ 2147483646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74" name="Freeform 31"/>
            <p:cNvSpPr>
              <a:spLocks/>
            </p:cNvSpPr>
            <p:nvPr/>
          </p:nvSpPr>
          <p:spPr bwMode="invGray">
            <a:xfrm>
              <a:off x="5070914" y="3261692"/>
              <a:ext cx="477043" cy="865912"/>
            </a:xfrm>
            <a:custGeom>
              <a:avLst/>
              <a:gdLst>
                <a:gd name="T0" fmla="*/ 2147483646 w 249"/>
                <a:gd name="T1" fmla="*/ 2147483646 h 457"/>
                <a:gd name="T2" fmla="*/ 2147483646 w 249"/>
                <a:gd name="T3" fmla="*/ 2147483646 h 457"/>
                <a:gd name="T4" fmla="*/ 2147483646 w 249"/>
                <a:gd name="T5" fmla="*/ 2147483646 h 457"/>
                <a:gd name="T6" fmla="*/ 2147483646 w 249"/>
                <a:gd name="T7" fmla="*/ 2147483646 h 457"/>
                <a:gd name="T8" fmla="*/ 2147483646 w 249"/>
                <a:gd name="T9" fmla="*/ 2147483646 h 457"/>
                <a:gd name="T10" fmla="*/ 2147483646 w 249"/>
                <a:gd name="T11" fmla="*/ 2147483646 h 457"/>
                <a:gd name="T12" fmla="*/ 2147483646 w 249"/>
                <a:gd name="T13" fmla="*/ 2147483646 h 457"/>
                <a:gd name="T14" fmla="*/ 0 w 249"/>
                <a:gd name="T15" fmla="*/ 2147483646 h 457"/>
                <a:gd name="T16" fmla="*/ 2147483646 w 249"/>
                <a:gd name="T17" fmla="*/ 2147483646 h 457"/>
                <a:gd name="T18" fmla="*/ 2147483646 w 249"/>
                <a:gd name="T19" fmla="*/ 2147483646 h 457"/>
                <a:gd name="T20" fmla="*/ 2147483646 w 249"/>
                <a:gd name="T21" fmla="*/ 2147483646 h 457"/>
                <a:gd name="T22" fmla="*/ 2147483646 w 249"/>
                <a:gd name="T23" fmla="*/ 2147483646 h 457"/>
                <a:gd name="T24" fmla="*/ 2147483646 w 249"/>
                <a:gd name="T25" fmla="*/ 2147483646 h 457"/>
                <a:gd name="T26" fmla="*/ 2147483646 w 249"/>
                <a:gd name="T27" fmla="*/ 2147483646 h 457"/>
                <a:gd name="T28" fmla="*/ 2147483646 w 249"/>
                <a:gd name="T29" fmla="*/ 2147483646 h 457"/>
                <a:gd name="T30" fmla="*/ 2147483646 w 249"/>
                <a:gd name="T31" fmla="*/ 2147483646 h 457"/>
                <a:gd name="T32" fmla="*/ 2147483646 w 249"/>
                <a:gd name="T33" fmla="*/ 2147483646 h 457"/>
                <a:gd name="T34" fmla="*/ 2147483646 w 249"/>
                <a:gd name="T35" fmla="*/ 2147483646 h 457"/>
                <a:gd name="T36" fmla="*/ 2147483646 w 249"/>
                <a:gd name="T37" fmla="*/ 2147483646 h 457"/>
                <a:gd name="T38" fmla="*/ 2147483646 w 249"/>
                <a:gd name="T39" fmla="*/ 2147483646 h 457"/>
                <a:gd name="T40" fmla="*/ 2147483646 w 249"/>
                <a:gd name="T41" fmla="*/ 2147483646 h 457"/>
                <a:gd name="T42" fmla="*/ 2147483646 w 249"/>
                <a:gd name="T43" fmla="*/ 0 h 457"/>
                <a:gd name="T44" fmla="*/ 2147483646 w 249"/>
                <a:gd name="T45" fmla="*/ 2147483646 h 457"/>
                <a:gd name="T46" fmla="*/ 2147483646 w 249"/>
                <a:gd name="T47" fmla="*/ 0 h 457"/>
                <a:gd name="T48" fmla="*/ 2147483646 w 249"/>
                <a:gd name="T49" fmla="*/ 2147483646 h 457"/>
                <a:gd name="T50" fmla="*/ 2147483646 w 249"/>
                <a:gd name="T51" fmla="*/ 2147483646 h 457"/>
                <a:gd name="T52" fmla="*/ 2147483646 w 249"/>
                <a:gd name="T53" fmla="*/ 2147483646 h 457"/>
                <a:gd name="T54" fmla="*/ 2147483646 w 249"/>
                <a:gd name="T55" fmla="*/ 2147483646 h 457"/>
                <a:gd name="T56" fmla="*/ 2147483646 w 249"/>
                <a:gd name="T57" fmla="*/ 2147483646 h 457"/>
                <a:gd name="T58" fmla="*/ 2147483646 w 249"/>
                <a:gd name="T59" fmla="*/ 2147483646 h 457"/>
                <a:gd name="T60" fmla="*/ 2147483646 w 249"/>
                <a:gd name="T61" fmla="*/ 2147483646 h 457"/>
                <a:gd name="T62" fmla="*/ 2147483646 w 249"/>
                <a:gd name="T63" fmla="*/ 2147483646 h 457"/>
                <a:gd name="T64" fmla="*/ 2147483646 w 249"/>
                <a:gd name="T65" fmla="*/ 2147483646 h 457"/>
                <a:gd name="T66" fmla="*/ 2147483646 w 249"/>
                <a:gd name="T67" fmla="*/ 2147483646 h 457"/>
                <a:gd name="T68" fmla="*/ 2147483646 w 249"/>
                <a:gd name="T69" fmla="*/ 2147483646 h 457"/>
                <a:gd name="T70" fmla="*/ 2147483646 w 249"/>
                <a:gd name="T71" fmla="*/ 2147483646 h 457"/>
                <a:gd name="T72" fmla="*/ 2147483646 w 249"/>
                <a:gd name="T73" fmla="*/ 2147483646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76" name="Freeform 35"/>
            <p:cNvSpPr>
              <a:spLocks/>
            </p:cNvSpPr>
            <p:nvPr/>
          </p:nvSpPr>
          <p:spPr bwMode="invGray">
            <a:xfrm>
              <a:off x="3763633" y="1368366"/>
              <a:ext cx="2727987" cy="2348171"/>
            </a:xfrm>
            <a:custGeom>
              <a:avLst/>
              <a:gdLst>
                <a:gd name="T0" fmla="*/ 2147483646 w 1425"/>
                <a:gd name="T1" fmla="*/ 2147483646 h 1241"/>
                <a:gd name="T2" fmla="*/ 2147483646 w 1425"/>
                <a:gd name="T3" fmla="*/ 2147483646 h 1241"/>
                <a:gd name="T4" fmla="*/ 2147483646 w 1425"/>
                <a:gd name="T5" fmla="*/ 2147483646 h 1241"/>
                <a:gd name="T6" fmla="*/ 2147483646 w 1425"/>
                <a:gd name="T7" fmla="*/ 2147483646 h 1241"/>
                <a:gd name="T8" fmla="*/ 2147483646 w 1425"/>
                <a:gd name="T9" fmla="*/ 2147483646 h 1241"/>
                <a:gd name="T10" fmla="*/ 2147483646 w 1425"/>
                <a:gd name="T11" fmla="*/ 2147483646 h 1241"/>
                <a:gd name="T12" fmla="*/ 2147483646 w 1425"/>
                <a:gd name="T13" fmla="*/ 2147483646 h 1241"/>
                <a:gd name="T14" fmla="*/ 2147483646 w 1425"/>
                <a:gd name="T15" fmla="*/ 2147483646 h 1241"/>
                <a:gd name="T16" fmla="*/ 2147483646 w 1425"/>
                <a:gd name="T17" fmla="*/ 2147483646 h 1241"/>
                <a:gd name="T18" fmla="*/ 2147483646 w 1425"/>
                <a:gd name="T19" fmla="*/ 2147483646 h 1241"/>
                <a:gd name="T20" fmla="*/ 2147483646 w 1425"/>
                <a:gd name="T21" fmla="*/ 2147483646 h 1241"/>
                <a:gd name="T22" fmla="*/ 2147483646 w 1425"/>
                <a:gd name="T23" fmla="*/ 2147483646 h 1241"/>
                <a:gd name="T24" fmla="*/ 2147483646 w 1425"/>
                <a:gd name="T25" fmla="*/ 2147483646 h 1241"/>
                <a:gd name="T26" fmla="*/ 2147483646 w 1425"/>
                <a:gd name="T27" fmla="*/ 2147483646 h 1241"/>
                <a:gd name="T28" fmla="*/ 2147483646 w 1425"/>
                <a:gd name="T29" fmla="*/ 2147483646 h 1241"/>
                <a:gd name="T30" fmla="*/ 2147483646 w 1425"/>
                <a:gd name="T31" fmla="*/ 2147483646 h 1241"/>
                <a:gd name="T32" fmla="*/ 2147483646 w 1425"/>
                <a:gd name="T33" fmla="*/ 2147483646 h 1241"/>
                <a:gd name="T34" fmla="*/ 2147483646 w 1425"/>
                <a:gd name="T35" fmla="*/ 2147483646 h 1241"/>
                <a:gd name="T36" fmla="*/ 2147483646 w 1425"/>
                <a:gd name="T37" fmla="*/ 2147483646 h 1241"/>
                <a:gd name="T38" fmla="*/ 2147483646 w 1425"/>
                <a:gd name="T39" fmla="*/ 2147483646 h 1241"/>
                <a:gd name="T40" fmla="*/ 2147483646 w 1425"/>
                <a:gd name="T41" fmla="*/ 2147483646 h 1241"/>
                <a:gd name="T42" fmla="*/ 2147483646 w 1425"/>
                <a:gd name="T43" fmla="*/ 2147483646 h 1241"/>
                <a:gd name="T44" fmla="*/ 2147483646 w 1425"/>
                <a:gd name="T45" fmla="*/ 2147483646 h 1241"/>
                <a:gd name="T46" fmla="*/ 2147483646 w 1425"/>
                <a:gd name="T47" fmla="*/ 2147483646 h 1241"/>
                <a:gd name="T48" fmla="*/ 2147483646 w 1425"/>
                <a:gd name="T49" fmla="*/ 2147483646 h 1241"/>
                <a:gd name="T50" fmla="*/ 2147483646 w 1425"/>
                <a:gd name="T51" fmla="*/ 2147483646 h 1241"/>
                <a:gd name="T52" fmla="*/ 2147483646 w 1425"/>
                <a:gd name="T53" fmla="*/ 2147483646 h 1241"/>
                <a:gd name="T54" fmla="*/ 2147483646 w 1425"/>
                <a:gd name="T55" fmla="*/ 2147483646 h 1241"/>
                <a:gd name="T56" fmla="*/ 2147483646 w 1425"/>
                <a:gd name="T57" fmla="*/ 2147483646 h 1241"/>
                <a:gd name="T58" fmla="*/ 2147483646 w 1425"/>
                <a:gd name="T59" fmla="*/ 2147483646 h 1241"/>
                <a:gd name="T60" fmla="*/ 2147483646 w 1425"/>
                <a:gd name="T61" fmla="*/ 2147483646 h 1241"/>
                <a:gd name="T62" fmla="*/ 2147483646 w 1425"/>
                <a:gd name="T63" fmla="*/ 2147483646 h 1241"/>
                <a:gd name="T64" fmla="*/ 2147483646 w 1425"/>
                <a:gd name="T65" fmla="*/ 2147483646 h 1241"/>
                <a:gd name="T66" fmla="*/ 2147483646 w 1425"/>
                <a:gd name="T67" fmla="*/ 2147483646 h 1241"/>
                <a:gd name="T68" fmla="*/ 2147483646 w 1425"/>
                <a:gd name="T69" fmla="*/ 2147483646 h 1241"/>
                <a:gd name="T70" fmla="*/ 2147483646 w 1425"/>
                <a:gd name="T71" fmla="*/ 2147483646 h 1241"/>
                <a:gd name="T72" fmla="*/ 2147483646 w 1425"/>
                <a:gd name="T73" fmla="*/ 0 h 1241"/>
                <a:gd name="T74" fmla="*/ 2147483646 w 1425"/>
                <a:gd name="T75" fmla="*/ 2147483646 h 1241"/>
                <a:gd name="T76" fmla="*/ 2147483646 w 1425"/>
                <a:gd name="T77" fmla="*/ 2147483646 h 1241"/>
                <a:gd name="T78" fmla="*/ 2147483646 w 1425"/>
                <a:gd name="T79" fmla="*/ 2147483646 h 1241"/>
                <a:gd name="T80" fmla="*/ 2147483646 w 1425"/>
                <a:gd name="T81" fmla="*/ 2147483646 h 1241"/>
                <a:gd name="T82" fmla="*/ 2147483646 w 1425"/>
                <a:gd name="T83" fmla="*/ 2147483646 h 1241"/>
                <a:gd name="T84" fmla="*/ 2147483646 w 1425"/>
                <a:gd name="T85" fmla="*/ 2147483646 h 1241"/>
                <a:gd name="T86" fmla="*/ 2147483646 w 1425"/>
                <a:gd name="T87" fmla="*/ 2147483646 h 1241"/>
                <a:gd name="T88" fmla="*/ 2147483646 w 1425"/>
                <a:gd name="T89" fmla="*/ 2147483646 h 1241"/>
                <a:gd name="T90" fmla="*/ 2147483646 w 1425"/>
                <a:gd name="T91" fmla="*/ 2147483646 h 1241"/>
                <a:gd name="T92" fmla="*/ 2147483646 w 1425"/>
                <a:gd name="T93" fmla="*/ 2147483646 h 1241"/>
                <a:gd name="T94" fmla="*/ 2147483646 w 1425"/>
                <a:gd name="T95" fmla="*/ 2147483646 h 1241"/>
                <a:gd name="T96" fmla="*/ 2147483646 w 1425"/>
                <a:gd name="T97" fmla="*/ 2147483646 h 1241"/>
                <a:gd name="T98" fmla="*/ 2147483646 w 1425"/>
                <a:gd name="T99" fmla="*/ 2147483646 h 1241"/>
                <a:gd name="T100" fmla="*/ 2147483646 w 1425"/>
                <a:gd name="T101" fmla="*/ 2147483646 h 1241"/>
                <a:gd name="T102" fmla="*/ 2147483646 w 1425"/>
                <a:gd name="T103" fmla="*/ 2147483646 h 1241"/>
                <a:gd name="T104" fmla="*/ 2147483646 w 1425"/>
                <a:gd name="T105" fmla="*/ 2147483646 h 1241"/>
                <a:gd name="T106" fmla="*/ 2147483646 w 1425"/>
                <a:gd name="T107" fmla="*/ 2147483646 h 1241"/>
                <a:gd name="T108" fmla="*/ 2147483646 w 1425"/>
                <a:gd name="T109" fmla="*/ 2147483646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78" name="Freeform 32"/>
            <p:cNvSpPr>
              <a:spLocks/>
            </p:cNvSpPr>
            <p:nvPr/>
          </p:nvSpPr>
          <p:spPr bwMode="gray">
            <a:xfrm>
              <a:off x="4560824" y="3410851"/>
              <a:ext cx="615432" cy="1151031"/>
            </a:xfrm>
            <a:custGeom>
              <a:avLst/>
              <a:gdLst>
                <a:gd name="T0" fmla="*/ 2147483646 w 321"/>
                <a:gd name="T1" fmla="*/ 2147483646 h 609"/>
                <a:gd name="T2" fmla="*/ 2147483646 w 321"/>
                <a:gd name="T3" fmla="*/ 2147483646 h 609"/>
                <a:gd name="T4" fmla="*/ 2147483646 w 321"/>
                <a:gd name="T5" fmla="*/ 2147483646 h 609"/>
                <a:gd name="T6" fmla="*/ 2147483646 w 321"/>
                <a:gd name="T7" fmla="*/ 2147483646 h 609"/>
                <a:gd name="T8" fmla="*/ 2147483646 w 321"/>
                <a:gd name="T9" fmla="*/ 2147483646 h 609"/>
                <a:gd name="T10" fmla="*/ 2147483646 w 321"/>
                <a:gd name="T11" fmla="*/ 2147483646 h 609"/>
                <a:gd name="T12" fmla="*/ 2147483646 w 321"/>
                <a:gd name="T13" fmla="*/ 2147483646 h 609"/>
                <a:gd name="T14" fmla="*/ 2147483646 w 321"/>
                <a:gd name="T15" fmla="*/ 2147483646 h 609"/>
                <a:gd name="T16" fmla="*/ 2147483646 w 321"/>
                <a:gd name="T17" fmla="*/ 2147483646 h 609"/>
                <a:gd name="T18" fmla="*/ 2147483646 w 321"/>
                <a:gd name="T19" fmla="*/ 2147483646 h 609"/>
                <a:gd name="T20" fmla="*/ 2147483646 w 321"/>
                <a:gd name="T21" fmla="*/ 2147483646 h 609"/>
                <a:gd name="T22" fmla="*/ 2147483646 w 321"/>
                <a:gd name="T23" fmla="*/ 2147483646 h 609"/>
                <a:gd name="T24" fmla="*/ 2147483646 w 321"/>
                <a:gd name="T25" fmla="*/ 2147483646 h 609"/>
                <a:gd name="T26" fmla="*/ 0 w 321"/>
                <a:gd name="T27" fmla="*/ 2147483646 h 609"/>
                <a:gd name="T28" fmla="*/ 2147483646 w 321"/>
                <a:gd name="T29" fmla="*/ 2147483646 h 609"/>
                <a:gd name="T30" fmla="*/ 2147483646 w 321"/>
                <a:gd name="T31" fmla="*/ 2147483646 h 609"/>
                <a:gd name="T32" fmla="*/ 0 w 321"/>
                <a:gd name="T33" fmla="*/ 2147483646 h 609"/>
                <a:gd name="T34" fmla="*/ 2147483646 w 321"/>
                <a:gd name="T35" fmla="*/ 2147483646 h 609"/>
                <a:gd name="T36" fmla="*/ 2147483646 w 321"/>
                <a:gd name="T37" fmla="*/ 2147483646 h 609"/>
                <a:gd name="T38" fmla="*/ 2147483646 w 321"/>
                <a:gd name="T39" fmla="*/ 2147483646 h 609"/>
                <a:gd name="T40" fmla="*/ 2147483646 w 321"/>
                <a:gd name="T41" fmla="*/ 2147483646 h 609"/>
                <a:gd name="T42" fmla="*/ 2147483646 w 321"/>
                <a:gd name="T43" fmla="*/ 2147483646 h 609"/>
                <a:gd name="T44" fmla="*/ 2147483646 w 321"/>
                <a:gd name="T45" fmla="*/ 2147483646 h 609"/>
                <a:gd name="T46" fmla="*/ 2147483646 w 321"/>
                <a:gd name="T47" fmla="*/ 2147483646 h 609"/>
                <a:gd name="T48" fmla="*/ 2147483646 w 321"/>
                <a:gd name="T49" fmla="*/ 2147483646 h 609"/>
                <a:gd name="T50" fmla="*/ 2147483646 w 321"/>
                <a:gd name="T51" fmla="*/ 2147483646 h 609"/>
                <a:gd name="T52" fmla="*/ 2147483646 w 321"/>
                <a:gd name="T53" fmla="*/ 2147483646 h 609"/>
                <a:gd name="T54" fmla="*/ 2147483646 w 321"/>
                <a:gd name="T55" fmla="*/ 2147483646 h 609"/>
                <a:gd name="T56" fmla="*/ 2147483646 w 321"/>
                <a:gd name="T57" fmla="*/ 2147483646 h 609"/>
                <a:gd name="T58" fmla="*/ 2147483646 w 321"/>
                <a:gd name="T59" fmla="*/ 2147483646 h 609"/>
                <a:gd name="T60" fmla="*/ 2147483646 w 321"/>
                <a:gd name="T61" fmla="*/ 2147483646 h 609"/>
                <a:gd name="T62" fmla="*/ 2147483646 w 321"/>
                <a:gd name="T63" fmla="*/ 2147483646 h 609"/>
                <a:gd name="T64" fmla="*/ 2147483646 w 321"/>
                <a:gd name="T65" fmla="*/ 2147483646 h 609"/>
                <a:gd name="T66" fmla="*/ 2147483646 w 321"/>
                <a:gd name="T67" fmla="*/ 2147483646 h 609"/>
                <a:gd name="T68" fmla="*/ 2147483646 w 321"/>
                <a:gd name="T69" fmla="*/ 2147483646 h 609"/>
                <a:gd name="T70" fmla="*/ 2147483646 w 321"/>
                <a:gd name="T71" fmla="*/ 2147483646 h 609"/>
                <a:gd name="T72" fmla="*/ 2147483646 w 321"/>
                <a:gd name="T73" fmla="*/ 2147483646 h 609"/>
                <a:gd name="T74" fmla="*/ 2147483646 w 321"/>
                <a:gd name="T75" fmla="*/ 2147483646 h 609"/>
                <a:gd name="T76" fmla="*/ 2147483646 w 321"/>
                <a:gd name="T77" fmla="*/ 2147483646 h 609"/>
                <a:gd name="T78" fmla="*/ 2147483646 w 321"/>
                <a:gd name="T79" fmla="*/ 2147483646 h 609"/>
                <a:gd name="T80" fmla="*/ 2147483646 w 321"/>
                <a:gd name="T81" fmla="*/ 2147483646 h 609"/>
                <a:gd name="T82" fmla="*/ 2147483646 w 321"/>
                <a:gd name="T83" fmla="*/ 2147483646 h 609"/>
                <a:gd name="T84" fmla="*/ 2147483646 w 321"/>
                <a:gd name="T85" fmla="*/ 0 h 609"/>
                <a:gd name="T86" fmla="*/ 2147483646 w 321"/>
                <a:gd name="T87" fmla="*/ 2147483646 h 609"/>
                <a:gd name="T88" fmla="*/ 2147483646 w 321"/>
                <a:gd name="T89" fmla="*/ 2147483646 h 609"/>
                <a:gd name="T90" fmla="*/ 2147483646 w 321"/>
                <a:gd name="T91" fmla="*/ 2147483646 h 609"/>
                <a:gd name="T92" fmla="*/ 2147483646 w 321"/>
                <a:gd name="T93" fmla="*/ 2147483646 h 609"/>
                <a:gd name="T94" fmla="*/ 2147483646 w 321"/>
                <a:gd name="T95" fmla="*/ 2147483646 h 609"/>
                <a:gd name="T96" fmla="*/ 2147483646 w 321"/>
                <a:gd name="T97" fmla="*/ 2147483646 h 609"/>
                <a:gd name="T98" fmla="*/ 2147483646 w 321"/>
                <a:gd name="T99" fmla="*/ 2147483646 h 609"/>
                <a:gd name="T100" fmla="*/ 2147483646 w 321"/>
                <a:gd name="T101" fmla="*/ 2147483646 h 609"/>
                <a:gd name="T102" fmla="*/ 2147483646 w 321"/>
                <a:gd name="T103" fmla="*/ 2147483646 h 609"/>
                <a:gd name="T104" fmla="*/ 2147483646 w 321"/>
                <a:gd name="T105" fmla="*/ 2147483646 h 609"/>
                <a:gd name="T106" fmla="*/ 2147483646 w 321"/>
                <a:gd name="T107" fmla="*/ 2147483646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80" name="Freeform 33"/>
            <p:cNvSpPr>
              <a:spLocks/>
            </p:cNvSpPr>
            <p:nvPr/>
          </p:nvSpPr>
          <p:spPr bwMode="invGray">
            <a:xfrm>
              <a:off x="4451051" y="3426220"/>
              <a:ext cx="336414" cy="592594"/>
            </a:xfrm>
            <a:custGeom>
              <a:avLst/>
              <a:gdLst>
                <a:gd name="T0" fmla="*/ 2147483646 w 177"/>
                <a:gd name="T1" fmla="*/ 2147483646 h 313"/>
                <a:gd name="T2" fmla="*/ 2147483646 w 177"/>
                <a:gd name="T3" fmla="*/ 2147483646 h 313"/>
                <a:gd name="T4" fmla="*/ 2147483646 w 177"/>
                <a:gd name="T5" fmla="*/ 2147483646 h 313"/>
                <a:gd name="T6" fmla="*/ 2147483646 w 177"/>
                <a:gd name="T7" fmla="*/ 2147483646 h 313"/>
                <a:gd name="T8" fmla="*/ 2147483646 w 177"/>
                <a:gd name="T9" fmla="*/ 0 h 313"/>
                <a:gd name="T10" fmla="*/ 2147483646 w 177"/>
                <a:gd name="T11" fmla="*/ 2147483646 h 313"/>
                <a:gd name="T12" fmla="*/ 2147483646 w 177"/>
                <a:gd name="T13" fmla="*/ 2147483646 h 313"/>
                <a:gd name="T14" fmla="*/ 2147483646 w 177"/>
                <a:gd name="T15" fmla="*/ 2147483646 h 313"/>
                <a:gd name="T16" fmla="*/ 2147483646 w 177"/>
                <a:gd name="T17" fmla="*/ 2147483646 h 313"/>
                <a:gd name="T18" fmla="*/ 0 w 177"/>
                <a:gd name="T19" fmla="*/ 2147483646 h 313"/>
                <a:gd name="T20" fmla="*/ 2147483646 w 177"/>
                <a:gd name="T21" fmla="*/ 2147483646 h 313"/>
                <a:gd name="T22" fmla="*/ 2147483646 w 177"/>
                <a:gd name="T23" fmla="*/ 2147483646 h 313"/>
                <a:gd name="T24" fmla="*/ 2147483646 w 177"/>
                <a:gd name="T25" fmla="*/ 2147483646 h 313"/>
                <a:gd name="T26" fmla="*/ 2147483646 w 177"/>
                <a:gd name="T27" fmla="*/ 2147483646 h 313"/>
                <a:gd name="T28" fmla="*/ 2147483646 w 177"/>
                <a:gd name="T29" fmla="*/ 2147483646 h 313"/>
                <a:gd name="T30" fmla="*/ 2147483646 w 177"/>
                <a:gd name="T31" fmla="*/ 2147483646 h 313"/>
                <a:gd name="T32" fmla="*/ 2147483646 w 177"/>
                <a:gd name="T33" fmla="*/ 2147483646 h 313"/>
                <a:gd name="T34" fmla="*/ 2147483646 w 177"/>
                <a:gd name="T35" fmla="*/ 2147483646 h 313"/>
                <a:gd name="T36" fmla="*/ 2147483646 w 177"/>
                <a:gd name="T37" fmla="*/ 2147483646 h 313"/>
                <a:gd name="T38" fmla="*/ 2147483646 w 177"/>
                <a:gd name="T39" fmla="*/ 2147483646 h 313"/>
                <a:gd name="T40" fmla="*/ 2147483646 w 177"/>
                <a:gd name="T41" fmla="*/ 2147483646 h 313"/>
                <a:gd name="T42" fmla="*/ 2147483646 w 177"/>
                <a:gd name="T43" fmla="*/ 2147483646 h 313"/>
                <a:gd name="T44" fmla="*/ 2147483646 w 177"/>
                <a:gd name="T45" fmla="*/ 2147483646 h 313"/>
                <a:gd name="T46" fmla="*/ 2147483646 w 177"/>
                <a:gd name="T47" fmla="*/ 2147483646 h 313"/>
                <a:gd name="T48" fmla="*/ 2147483646 w 177"/>
                <a:gd name="T49" fmla="*/ 2147483646 h 313"/>
                <a:gd name="T50" fmla="*/ 2147483646 w 177"/>
                <a:gd name="T51" fmla="*/ 2147483646 h 313"/>
                <a:gd name="T52" fmla="*/ 2147483646 w 177"/>
                <a:gd name="T53" fmla="*/ 2147483646 h 313"/>
                <a:gd name="T54" fmla="*/ 2147483646 w 177"/>
                <a:gd name="T55" fmla="*/ 2147483646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82" name="Freeform 34"/>
            <p:cNvSpPr>
              <a:spLocks/>
            </p:cNvSpPr>
            <p:nvPr/>
          </p:nvSpPr>
          <p:spPr bwMode="invGray">
            <a:xfrm>
              <a:off x="3242270" y="2837041"/>
              <a:ext cx="1642212" cy="1589924"/>
            </a:xfrm>
            <a:custGeom>
              <a:avLst/>
              <a:gdLst>
                <a:gd name="T0" fmla="*/ 2147483646 w 857"/>
                <a:gd name="T1" fmla="*/ 2147483646 h 841"/>
                <a:gd name="T2" fmla="*/ 2147483646 w 857"/>
                <a:gd name="T3" fmla="*/ 2147483646 h 841"/>
                <a:gd name="T4" fmla="*/ 2147483646 w 857"/>
                <a:gd name="T5" fmla="*/ 2147483646 h 841"/>
                <a:gd name="T6" fmla="*/ 2147483646 w 857"/>
                <a:gd name="T7" fmla="*/ 2147483646 h 841"/>
                <a:gd name="T8" fmla="*/ 2147483646 w 857"/>
                <a:gd name="T9" fmla="*/ 2147483646 h 841"/>
                <a:gd name="T10" fmla="*/ 2147483646 w 857"/>
                <a:gd name="T11" fmla="*/ 2147483646 h 841"/>
                <a:gd name="T12" fmla="*/ 2147483646 w 857"/>
                <a:gd name="T13" fmla="*/ 2147483646 h 841"/>
                <a:gd name="T14" fmla="*/ 2147483646 w 857"/>
                <a:gd name="T15" fmla="*/ 2147483646 h 841"/>
                <a:gd name="T16" fmla="*/ 2147483646 w 857"/>
                <a:gd name="T17" fmla="*/ 2147483646 h 841"/>
                <a:gd name="T18" fmla="*/ 2147483646 w 857"/>
                <a:gd name="T19" fmla="*/ 2147483646 h 841"/>
                <a:gd name="T20" fmla="*/ 2147483646 w 857"/>
                <a:gd name="T21" fmla="*/ 2147483646 h 841"/>
                <a:gd name="T22" fmla="*/ 2147483646 w 857"/>
                <a:gd name="T23" fmla="*/ 2147483646 h 841"/>
                <a:gd name="T24" fmla="*/ 2147483646 w 857"/>
                <a:gd name="T25" fmla="*/ 2147483646 h 841"/>
                <a:gd name="T26" fmla="*/ 2147483646 w 857"/>
                <a:gd name="T27" fmla="*/ 2147483646 h 841"/>
                <a:gd name="T28" fmla="*/ 2147483646 w 857"/>
                <a:gd name="T29" fmla="*/ 2147483646 h 841"/>
                <a:gd name="T30" fmla="*/ 2147483646 w 857"/>
                <a:gd name="T31" fmla="*/ 2147483646 h 841"/>
                <a:gd name="T32" fmla="*/ 2147483646 w 857"/>
                <a:gd name="T33" fmla="*/ 2147483646 h 841"/>
                <a:gd name="T34" fmla="*/ 2147483646 w 857"/>
                <a:gd name="T35" fmla="*/ 2147483646 h 841"/>
                <a:gd name="T36" fmla="*/ 2147483646 w 857"/>
                <a:gd name="T37" fmla="*/ 2147483646 h 841"/>
                <a:gd name="T38" fmla="*/ 2147483646 w 857"/>
                <a:gd name="T39" fmla="*/ 2147483646 h 841"/>
                <a:gd name="T40" fmla="*/ 2147483646 w 857"/>
                <a:gd name="T41" fmla="*/ 2147483646 h 841"/>
                <a:gd name="T42" fmla="*/ 2147483646 w 857"/>
                <a:gd name="T43" fmla="*/ 2147483646 h 841"/>
                <a:gd name="T44" fmla="*/ 2147483646 w 857"/>
                <a:gd name="T45" fmla="*/ 2147483646 h 841"/>
                <a:gd name="T46" fmla="*/ 2147483646 w 857"/>
                <a:gd name="T47" fmla="*/ 2147483646 h 841"/>
                <a:gd name="T48" fmla="*/ 2147483646 w 857"/>
                <a:gd name="T49" fmla="*/ 2147483646 h 841"/>
                <a:gd name="T50" fmla="*/ 2147483646 w 857"/>
                <a:gd name="T51" fmla="*/ 2147483646 h 841"/>
                <a:gd name="T52" fmla="*/ 2147483646 w 857"/>
                <a:gd name="T53" fmla="*/ 2147483646 h 841"/>
                <a:gd name="T54" fmla="*/ 2147483646 w 857"/>
                <a:gd name="T55" fmla="*/ 2147483646 h 841"/>
                <a:gd name="T56" fmla="*/ 2147483646 w 857"/>
                <a:gd name="T57" fmla="*/ 2147483646 h 841"/>
                <a:gd name="T58" fmla="*/ 2147483646 w 857"/>
                <a:gd name="T59" fmla="*/ 2147483646 h 841"/>
                <a:gd name="T60" fmla="*/ 2147483646 w 857"/>
                <a:gd name="T61" fmla="*/ 2147483646 h 841"/>
                <a:gd name="T62" fmla="*/ 2147483646 w 857"/>
                <a:gd name="T63" fmla="*/ 2147483646 h 841"/>
                <a:gd name="T64" fmla="*/ 2147483646 w 857"/>
                <a:gd name="T65" fmla="*/ 2147483646 h 841"/>
                <a:gd name="T66" fmla="*/ 2147483646 w 857"/>
                <a:gd name="T67" fmla="*/ 2147483646 h 841"/>
                <a:gd name="T68" fmla="*/ 2147483646 w 857"/>
                <a:gd name="T69" fmla="*/ 2147483646 h 841"/>
                <a:gd name="T70" fmla="*/ 2147483646 w 857"/>
                <a:gd name="T71" fmla="*/ 2147483646 h 841"/>
                <a:gd name="T72" fmla="*/ 2147483646 w 857"/>
                <a:gd name="T73" fmla="*/ 2147483646 h 841"/>
                <a:gd name="T74" fmla="*/ 2147483646 w 857"/>
                <a:gd name="T75" fmla="*/ 2147483646 h 841"/>
                <a:gd name="T76" fmla="*/ 2147483646 w 857"/>
                <a:gd name="T77" fmla="*/ 2147483646 h 841"/>
                <a:gd name="T78" fmla="*/ 2147483646 w 857"/>
                <a:gd name="T79" fmla="*/ 2147483646 h 841"/>
                <a:gd name="T80" fmla="*/ 2147483646 w 857"/>
                <a:gd name="T81" fmla="*/ 2147483646 h 841"/>
                <a:gd name="T82" fmla="*/ 2147483646 w 857"/>
                <a:gd name="T83" fmla="*/ 2147483646 h 841"/>
                <a:gd name="T84" fmla="*/ 2147483646 w 857"/>
                <a:gd name="T85" fmla="*/ 0 h 841"/>
                <a:gd name="T86" fmla="*/ 2147483646 w 857"/>
                <a:gd name="T87" fmla="*/ 2147483646 h 841"/>
                <a:gd name="T88" fmla="*/ 2147483646 w 857"/>
                <a:gd name="T89" fmla="*/ 2147483646 h 841"/>
                <a:gd name="T90" fmla="*/ 2147483646 w 857"/>
                <a:gd name="T91" fmla="*/ 2147483646 h 841"/>
                <a:gd name="T92" fmla="*/ 2147483646 w 857"/>
                <a:gd name="T93" fmla="*/ 2147483646 h 841"/>
                <a:gd name="T94" fmla="*/ 2147483646 w 857"/>
                <a:gd name="T95" fmla="*/ 2147483646 h 841"/>
                <a:gd name="T96" fmla="*/ 2147483646 w 857"/>
                <a:gd name="T97" fmla="*/ 2147483646 h 841"/>
                <a:gd name="T98" fmla="*/ 2147483646 w 857"/>
                <a:gd name="T99" fmla="*/ 2147483646 h 841"/>
                <a:gd name="T100" fmla="*/ 2147483646 w 857"/>
                <a:gd name="T101" fmla="*/ 2147483646 h 841"/>
                <a:gd name="T102" fmla="*/ 2147483646 w 857"/>
                <a:gd name="T103" fmla="*/ 2147483646 h 841"/>
                <a:gd name="T104" fmla="*/ 2147483646 w 857"/>
                <a:gd name="T105" fmla="*/ 2147483646 h 841"/>
                <a:gd name="T106" fmla="*/ 2147483646 w 857"/>
                <a:gd name="T107" fmla="*/ 2147483646 h 841"/>
                <a:gd name="T108" fmla="*/ 2147483646 w 857"/>
                <a:gd name="T109" fmla="*/ 2147483646 h 841"/>
                <a:gd name="T110" fmla="*/ 2147483646 w 857"/>
                <a:gd name="T111" fmla="*/ 2147483646 h 841"/>
                <a:gd name="T112" fmla="*/ 2147483646 w 857"/>
                <a:gd name="T113" fmla="*/ 2147483646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84" name="Freeform 25"/>
            <p:cNvSpPr>
              <a:spLocks/>
            </p:cNvSpPr>
            <p:nvPr/>
          </p:nvSpPr>
          <p:spPr bwMode="invGray">
            <a:xfrm>
              <a:off x="2768740" y="3289598"/>
              <a:ext cx="1503502" cy="1168109"/>
            </a:xfrm>
            <a:custGeom>
              <a:avLst/>
              <a:gdLst>
                <a:gd name="T0" fmla="*/ 2147483646 w 785"/>
                <a:gd name="T1" fmla="*/ 2147483646 h 617"/>
                <a:gd name="T2" fmla="*/ 2147483646 w 785"/>
                <a:gd name="T3" fmla="*/ 2147483646 h 617"/>
                <a:gd name="T4" fmla="*/ 2147483646 w 785"/>
                <a:gd name="T5" fmla="*/ 2147483646 h 617"/>
                <a:gd name="T6" fmla="*/ 2147483646 w 785"/>
                <a:gd name="T7" fmla="*/ 2147483646 h 617"/>
                <a:gd name="T8" fmla="*/ 2147483646 w 785"/>
                <a:gd name="T9" fmla="*/ 2147483646 h 617"/>
                <a:gd name="T10" fmla="*/ 2147483646 w 785"/>
                <a:gd name="T11" fmla="*/ 2147483646 h 617"/>
                <a:gd name="T12" fmla="*/ 2147483646 w 785"/>
                <a:gd name="T13" fmla="*/ 2147483646 h 617"/>
                <a:gd name="T14" fmla="*/ 2147483646 w 785"/>
                <a:gd name="T15" fmla="*/ 2147483646 h 617"/>
                <a:gd name="T16" fmla="*/ 2147483646 w 785"/>
                <a:gd name="T17" fmla="*/ 2147483646 h 617"/>
                <a:gd name="T18" fmla="*/ 2147483646 w 785"/>
                <a:gd name="T19" fmla="*/ 2147483646 h 617"/>
                <a:gd name="T20" fmla="*/ 2147483646 w 785"/>
                <a:gd name="T21" fmla="*/ 2147483646 h 617"/>
                <a:gd name="T22" fmla="*/ 2147483646 w 785"/>
                <a:gd name="T23" fmla="*/ 2147483646 h 617"/>
                <a:gd name="T24" fmla="*/ 2147483646 w 785"/>
                <a:gd name="T25" fmla="*/ 2147483646 h 617"/>
                <a:gd name="T26" fmla="*/ 2147483646 w 785"/>
                <a:gd name="T27" fmla="*/ 2147483646 h 617"/>
                <a:gd name="T28" fmla="*/ 2147483646 w 785"/>
                <a:gd name="T29" fmla="*/ 2147483646 h 617"/>
                <a:gd name="T30" fmla="*/ 2147483646 w 785"/>
                <a:gd name="T31" fmla="*/ 2147483646 h 617"/>
                <a:gd name="T32" fmla="*/ 2147483646 w 785"/>
                <a:gd name="T33" fmla="*/ 2147483646 h 617"/>
                <a:gd name="T34" fmla="*/ 2147483646 w 785"/>
                <a:gd name="T35" fmla="*/ 2147483646 h 617"/>
                <a:gd name="T36" fmla="*/ 2147483646 w 785"/>
                <a:gd name="T37" fmla="*/ 2147483646 h 617"/>
                <a:gd name="T38" fmla="*/ 2147483646 w 785"/>
                <a:gd name="T39" fmla="*/ 2147483646 h 617"/>
                <a:gd name="T40" fmla="*/ 0 w 785"/>
                <a:gd name="T41" fmla="*/ 2147483646 h 617"/>
                <a:gd name="T42" fmla="*/ 2147483646 w 785"/>
                <a:gd name="T43" fmla="*/ 2147483646 h 617"/>
                <a:gd name="T44" fmla="*/ 2147483646 w 785"/>
                <a:gd name="T45" fmla="*/ 2147483646 h 617"/>
                <a:gd name="T46" fmla="*/ 2147483646 w 785"/>
                <a:gd name="T47" fmla="*/ 2147483646 h 617"/>
                <a:gd name="T48" fmla="*/ 2147483646 w 785"/>
                <a:gd name="T49" fmla="*/ 2147483646 h 617"/>
                <a:gd name="T50" fmla="*/ 2147483646 w 785"/>
                <a:gd name="T51" fmla="*/ 2147483646 h 617"/>
                <a:gd name="T52" fmla="*/ 2147483646 w 785"/>
                <a:gd name="T53" fmla="*/ 2147483646 h 617"/>
                <a:gd name="T54" fmla="*/ 2147483646 w 785"/>
                <a:gd name="T55" fmla="*/ 2147483646 h 617"/>
                <a:gd name="T56" fmla="*/ 2147483646 w 785"/>
                <a:gd name="T57" fmla="*/ 2147483646 h 617"/>
                <a:gd name="T58" fmla="*/ 2147483646 w 785"/>
                <a:gd name="T59" fmla="*/ 2147483646 h 617"/>
                <a:gd name="T60" fmla="*/ 2147483646 w 785"/>
                <a:gd name="T61" fmla="*/ 0 h 617"/>
                <a:gd name="T62" fmla="*/ 2147483646 w 785"/>
                <a:gd name="T63" fmla="*/ 2147483646 h 617"/>
                <a:gd name="T64" fmla="*/ 2147483646 w 785"/>
                <a:gd name="T65" fmla="*/ 2147483646 h 617"/>
                <a:gd name="T66" fmla="*/ 2147483646 w 785"/>
                <a:gd name="T67" fmla="*/ 2147483646 h 617"/>
                <a:gd name="T68" fmla="*/ 2147483646 w 785"/>
                <a:gd name="T69" fmla="*/ 2147483646 h 617"/>
                <a:gd name="T70" fmla="*/ 2147483646 w 785"/>
                <a:gd name="T71" fmla="*/ 2147483646 h 617"/>
                <a:gd name="T72" fmla="*/ 2147483646 w 785"/>
                <a:gd name="T73" fmla="*/ 2147483646 h 617"/>
                <a:gd name="T74" fmla="*/ 2147483646 w 785"/>
                <a:gd name="T75" fmla="*/ 2147483646 h 617"/>
                <a:gd name="T76" fmla="*/ 2147483646 w 785"/>
                <a:gd name="T77" fmla="*/ 2147483646 h 617"/>
                <a:gd name="T78" fmla="*/ 2147483646 w 785"/>
                <a:gd name="T79" fmla="*/ 2147483646 h 617"/>
                <a:gd name="T80" fmla="*/ 2147483646 w 785"/>
                <a:gd name="T81" fmla="*/ 2147483646 h 617"/>
                <a:gd name="T82" fmla="*/ 2147483646 w 785"/>
                <a:gd name="T83" fmla="*/ 2147483646 h 617"/>
                <a:gd name="T84" fmla="*/ 2147483646 w 785"/>
                <a:gd name="T85" fmla="*/ 2147483646 h 617"/>
                <a:gd name="T86" fmla="*/ 2147483646 w 785"/>
                <a:gd name="T87" fmla="*/ 2147483646 h 617"/>
                <a:gd name="T88" fmla="*/ 2147483646 w 785"/>
                <a:gd name="T89" fmla="*/ 2147483646 h 617"/>
                <a:gd name="T90" fmla="*/ 2147483646 w 785"/>
                <a:gd name="T91" fmla="*/ 2147483646 h 617"/>
                <a:gd name="T92" fmla="*/ 2147483646 w 785"/>
                <a:gd name="T93" fmla="*/ 2147483646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87" name="Freeform 21"/>
            <p:cNvSpPr>
              <a:spLocks/>
            </p:cNvSpPr>
            <p:nvPr/>
          </p:nvSpPr>
          <p:spPr bwMode="invGray">
            <a:xfrm>
              <a:off x="4269050" y="4910264"/>
              <a:ext cx="707906" cy="669441"/>
            </a:xfrm>
            <a:custGeom>
              <a:avLst/>
              <a:gdLst>
                <a:gd name="T0" fmla="*/ 2147483646 w 369"/>
                <a:gd name="T1" fmla="*/ 2147483646 h 353"/>
                <a:gd name="T2" fmla="*/ 2147483646 w 369"/>
                <a:gd name="T3" fmla="*/ 2147483646 h 353"/>
                <a:gd name="T4" fmla="*/ 2147483646 w 369"/>
                <a:gd name="T5" fmla="*/ 2147483646 h 353"/>
                <a:gd name="T6" fmla="*/ 2147483646 w 369"/>
                <a:gd name="T7" fmla="*/ 2147483646 h 353"/>
                <a:gd name="T8" fmla="*/ 2147483646 w 369"/>
                <a:gd name="T9" fmla="*/ 2147483646 h 353"/>
                <a:gd name="T10" fmla="*/ 2147483646 w 369"/>
                <a:gd name="T11" fmla="*/ 2147483646 h 353"/>
                <a:gd name="T12" fmla="*/ 2147483646 w 369"/>
                <a:gd name="T13" fmla="*/ 2147483646 h 353"/>
                <a:gd name="T14" fmla="*/ 2147483646 w 369"/>
                <a:gd name="T15" fmla="*/ 2147483646 h 353"/>
                <a:gd name="T16" fmla="*/ 2147483646 w 369"/>
                <a:gd name="T17" fmla="*/ 2147483646 h 353"/>
                <a:gd name="T18" fmla="*/ 2147483646 w 369"/>
                <a:gd name="T19" fmla="*/ 2147483646 h 353"/>
                <a:gd name="T20" fmla="*/ 2147483646 w 369"/>
                <a:gd name="T21" fmla="*/ 2147483646 h 353"/>
                <a:gd name="T22" fmla="*/ 2147483646 w 369"/>
                <a:gd name="T23" fmla="*/ 2147483646 h 353"/>
                <a:gd name="T24" fmla="*/ 2147483646 w 369"/>
                <a:gd name="T25" fmla="*/ 2147483646 h 353"/>
                <a:gd name="T26" fmla="*/ 2147483646 w 369"/>
                <a:gd name="T27" fmla="*/ 0 h 353"/>
                <a:gd name="T28" fmla="*/ 2147483646 w 369"/>
                <a:gd name="T29" fmla="*/ 2147483646 h 353"/>
                <a:gd name="T30" fmla="*/ 2147483646 w 369"/>
                <a:gd name="T31" fmla="*/ 2147483646 h 353"/>
                <a:gd name="T32" fmla="*/ 2147483646 w 369"/>
                <a:gd name="T33" fmla="*/ 2147483646 h 353"/>
                <a:gd name="T34" fmla="*/ 2147483646 w 369"/>
                <a:gd name="T35" fmla="*/ 2147483646 h 353"/>
                <a:gd name="T36" fmla="*/ 2147483646 w 369"/>
                <a:gd name="T37" fmla="*/ 2147483646 h 353"/>
                <a:gd name="T38" fmla="*/ 2147483646 w 369"/>
                <a:gd name="T39" fmla="*/ 2147483646 h 353"/>
                <a:gd name="T40" fmla="*/ 2147483646 w 369"/>
                <a:gd name="T41" fmla="*/ 2147483646 h 353"/>
                <a:gd name="T42" fmla="*/ 2147483646 w 369"/>
                <a:gd name="T43" fmla="*/ 2147483646 h 353"/>
                <a:gd name="T44" fmla="*/ 2147483646 w 369"/>
                <a:gd name="T45" fmla="*/ 2147483646 h 353"/>
                <a:gd name="T46" fmla="*/ 2147483646 w 369"/>
                <a:gd name="T47" fmla="*/ 2147483646 h 353"/>
                <a:gd name="T48" fmla="*/ 2147483646 w 369"/>
                <a:gd name="T49" fmla="*/ 2147483646 h 353"/>
                <a:gd name="T50" fmla="*/ 2147483646 w 369"/>
                <a:gd name="T51" fmla="*/ 2147483646 h 353"/>
                <a:gd name="T52" fmla="*/ 2147483646 w 369"/>
                <a:gd name="T53" fmla="*/ 2147483646 h 353"/>
                <a:gd name="T54" fmla="*/ 2147483646 w 369"/>
                <a:gd name="T55" fmla="*/ 2147483646 h 353"/>
                <a:gd name="T56" fmla="*/ 2147483646 w 369"/>
                <a:gd name="T57" fmla="*/ 2147483646 h 353"/>
                <a:gd name="T58" fmla="*/ 2147483646 w 369"/>
                <a:gd name="T59" fmla="*/ 2147483646 h 353"/>
                <a:gd name="T60" fmla="*/ 2147483646 w 369"/>
                <a:gd name="T61" fmla="*/ 2147483646 h 353"/>
                <a:gd name="T62" fmla="*/ 2147483646 w 369"/>
                <a:gd name="T63" fmla="*/ 2147483646 h 353"/>
                <a:gd name="T64" fmla="*/ 2147483646 w 369"/>
                <a:gd name="T65" fmla="*/ 2147483646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89" name="Freeform 22"/>
            <p:cNvSpPr>
              <a:spLocks/>
            </p:cNvSpPr>
            <p:nvPr/>
          </p:nvSpPr>
          <p:spPr bwMode="invGray">
            <a:xfrm>
              <a:off x="3470267" y="4864152"/>
              <a:ext cx="1090557" cy="1166402"/>
            </a:xfrm>
            <a:custGeom>
              <a:avLst/>
              <a:gdLst>
                <a:gd name="T0" fmla="*/ 2147483646 w 569"/>
                <a:gd name="T1" fmla="*/ 2147483646 h 617"/>
                <a:gd name="T2" fmla="*/ 2147483646 w 569"/>
                <a:gd name="T3" fmla="*/ 2147483646 h 617"/>
                <a:gd name="T4" fmla="*/ 2147483646 w 569"/>
                <a:gd name="T5" fmla="*/ 2147483646 h 617"/>
                <a:gd name="T6" fmla="*/ 2147483646 w 569"/>
                <a:gd name="T7" fmla="*/ 2147483646 h 617"/>
                <a:gd name="T8" fmla="*/ 2147483646 w 569"/>
                <a:gd name="T9" fmla="*/ 2147483646 h 617"/>
                <a:gd name="T10" fmla="*/ 2147483646 w 569"/>
                <a:gd name="T11" fmla="*/ 2147483646 h 617"/>
                <a:gd name="T12" fmla="*/ 2147483646 w 569"/>
                <a:gd name="T13" fmla="*/ 2147483646 h 617"/>
                <a:gd name="T14" fmla="*/ 2147483646 w 569"/>
                <a:gd name="T15" fmla="*/ 2147483646 h 617"/>
                <a:gd name="T16" fmla="*/ 2147483646 w 569"/>
                <a:gd name="T17" fmla="*/ 2147483646 h 617"/>
                <a:gd name="T18" fmla="*/ 2147483646 w 569"/>
                <a:gd name="T19" fmla="*/ 2147483646 h 617"/>
                <a:gd name="T20" fmla="*/ 2147483646 w 569"/>
                <a:gd name="T21" fmla="*/ 2147483646 h 617"/>
                <a:gd name="T22" fmla="*/ 2147483646 w 569"/>
                <a:gd name="T23" fmla="*/ 2147483646 h 617"/>
                <a:gd name="T24" fmla="*/ 2147483646 w 569"/>
                <a:gd name="T25" fmla="*/ 2147483646 h 617"/>
                <a:gd name="T26" fmla="*/ 2147483646 w 569"/>
                <a:gd name="T27" fmla="*/ 2147483646 h 617"/>
                <a:gd name="T28" fmla="*/ 2147483646 w 569"/>
                <a:gd name="T29" fmla="*/ 2147483646 h 617"/>
                <a:gd name="T30" fmla="*/ 2147483646 w 569"/>
                <a:gd name="T31" fmla="*/ 2147483646 h 617"/>
                <a:gd name="T32" fmla="*/ 2147483646 w 569"/>
                <a:gd name="T33" fmla="*/ 2147483646 h 617"/>
                <a:gd name="T34" fmla="*/ 2147483646 w 569"/>
                <a:gd name="T35" fmla="*/ 2147483646 h 617"/>
                <a:gd name="T36" fmla="*/ 2147483646 w 569"/>
                <a:gd name="T37" fmla="*/ 2147483646 h 617"/>
                <a:gd name="T38" fmla="*/ 2147483646 w 569"/>
                <a:gd name="T39" fmla="*/ 2147483646 h 617"/>
                <a:gd name="T40" fmla="*/ 2147483646 w 569"/>
                <a:gd name="T41" fmla="*/ 2147483646 h 617"/>
                <a:gd name="T42" fmla="*/ 2147483646 w 569"/>
                <a:gd name="T43" fmla="*/ 2147483646 h 617"/>
                <a:gd name="T44" fmla="*/ 2147483646 w 569"/>
                <a:gd name="T45" fmla="*/ 2147483646 h 617"/>
                <a:gd name="T46" fmla="*/ 2147483646 w 569"/>
                <a:gd name="T47" fmla="*/ 2147483646 h 617"/>
                <a:gd name="T48" fmla="*/ 2147483646 w 569"/>
                <a:gd name="T49" fmla="*/ 2147483646 h 617"/>
                <a:gd name="T50" fmla="*/ 2147483646 w 569"/>
                <a:gd name="T51" fmla="*/ 0 h 617"/>
                <a:gd name="T52" fmla="*/ 2147483646 w 569"/>
                <a:gd name="T53" fmla="*/ 0 h 617"/>
                <a:gd name="T54" fmla="*/ 2147483646 w 569"/>
                <a:gd name="T55" fmla="*/ 2147483646 h 617"/>
                <a:gd name="T56" fmla="*/ 2147483646 w 569"/>
                <a:gd name="T57" fmla="*/ 2147483646 h 617"/>
                <a:gd name="T58" fmla="*/ 2147483646 w 569"/>
                <a:gd name="T59" fmla="*/ 2147483646 h 617"/>
                <a:gd name="T60" fmla="*/ 2147483646 w 569"/>
                <a:gd name="T61" fmla="*/ 2147483646 h 617"/>
                <a:gd name="T62" fmla="*/ 2147483646 w 569"/>
                <a:gd name="T63" fmla="*/ 2147483646 h 617"/>
                <a:gd name="T64" fmla="*/ 2147483646 w 569"/>
                <a:gd name="T65" fmla="*/ 2147483646 h 617"/>
                <a:gd name="T66" fmla="*/ 2147483646 w 569"/>
                <a:gd name="T67" fmla="*/ 2147483646 h 617"/>
                <a:gd name="T68" fmla="*/ 0 w 569"/>
                <a:gd name="T69" fmla="*/ 2147483646 h 617"/>
                <a:gd name="T70" fmla="*/ 2147483646 w 569"/>
                <a:gd name="T71" fmla="*/ 2147483646 h 617"/>
                <a:gd name="T72" fmla="*/ 2147483646 w 569"/>
                <a:gd name="T73" fmla="*/ 2147483646 h 617"/>
                <a:gd name="T74" fmla="*/ 2147483646 w 569"/>
                <a:gd name="T75" fmla="*/ 2147483646 h 617"/>
                <a:gd name="T76" fmla="*/ 2147483646 w 569"/>
                <a:gd name="T77" fmla="*/ 2147483646 h 617"/>
                <a:gd name="T78" fmla="*/ 2147483646 w 569"/>
                <a:gd name="T79" fmla="*/ 2147483646 h 617"/>
                <a:gd name="T80" fmla="*/ 2147483646 w 569"/>
                <a:gd name="T81" fmla="*/ 2147483646 h 617"/>
                <a:gd name="T82" fmla="*/ 2147483646 w 569"/>
                <a:gd name="T83" fmla="*/ 2147483646 h 617"/>
                <a:gd name="T84" fmla="*/ 2147483646 w 569"/>
                <a:gd name="T85" fmla="*/ 2147483646 h 617"/>
                <a:gd name="T86" fmla="*/ 2147483646 w 569"/>
                <a:gd name="T87" fmla="*/ 2147483646 h 617"/>
                <a:gd name="T88" fmla="*/ 2147483646 w 569"/>
                <a:gd name="T89" fmla="*/ 2147483646 h 617"/>
                <a:gd name="T90" fmla="*/ 2147483646 w 569"/>
                <a:gd name="T91" fmla="*/ 2147483646 h 617"/>
                <a:gd name="T92" fmla="*/ 2147483646 w 569"/>
                <a:gd name="T93" fmla="*/ 2147483646 h 617"/>
                <a:gd name="T94" fmla="*/ 2147483646 w 569"/>
                <a:gd name="T95" fmla="*/ 2147483646 h 617"/>
                <a:gd name="T96" fmla="*/ 2147483646 w 569"/>
                <a:gd name="T97" fmla="*/ 2147483646 h 617"/>
                <a:gd name="T98" fmla="*/ 2147483646 w 569"/>
                <a:gd name="T99" fmla="*/ 2147483646 h 617"/>
                <a:gd name="T100" fmla="*/ 2147483646 w 569"/>
                <a:gd name="T101" fmla="*/ 2147483646 h 617"/>
                <a:gd name="T102" fmla="*/ 2147483646 w 569"/>
                <a:gd name="T103" fmla="*/ 2147483646 h 617"/>
                <a:gd name="T104" fmla="*/ 2147483646 w 569"/>
                <a:gd name="T105" fmla="*/ 2147483646 h 617"/>
                <a:gd name="T106" fmla="*/ 2147483646 w 569"/>
                <a:gd name="T107" fmla="*/ 2147483646 h 617"/>
                <a:gd name="T108" fmla="*/ 2147483646 w 569"/>
                <a:gd name="T109" fmla="*/ 2147483646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91" name="Freeform 23"/>
            <p:cNvSpPr>
              <a:spLocks/>
            </p:cNvSpPr>
            <p:nvPr/>
          </p:nvSpPr>
          <p:spPr bwMode="invGray">
            <a:xfrm>
              <a:off x="1434242" y="3515021"/>
              <a:ext cx="2318231" cy="1485753"/>
            </a:xfrm>
            <a:custGeom>
              <a:avLst/>
              <a:gdLst>
                <a:gd name="T0" fmla="*/ 2147483646 w 1209"/>
                <a:gd name="T1" fmla="*/ 2147483646 h 785"/>
                <a:gd name="T2" fmla="*/ 2147483646 w 1209"/>
                <a:gd name="T3" fmla="*/ 2147483646 h 785"/>
                <a:gd name="T4" fmla="*/ 2147483646 w 1209"/>
                <a:gd name="T5" fmla="*/ 2147483646 h 785"/>
                <a:gd name="T6" fmla="*/ 2147483646 w 1209"/>
                <a:gd name="T7" fmla="*/ 2147483646 h 785"/>
                <a:gd name="T8" fmla="*/ 2147483646 w 1209"/>
                <a:gd name="T9" fmla="*/ 2147483646 h 785"/>
                <a:gd name="T10" fmla="*/ 2147483646 w 1209"/>
                <a:gd name="T11" fmla="*/ 2147483646 h 785"/>
                <a:gd name="T12" fmla="*/ 2147483646 w 1209"/>
                <a:gd name="T13" fmla="*/ 2147483646 h 785"/>
                <a:gd name="T14" fmla="*/ 2147483646 w 1209"/>
                <a:gd name="T15" fmla="*/ 2147483646 h 785"/>
                <a:gd name="T16" fmla="*/ 2147483646 w 1209"/>
                <a:gd name="T17" fmla="*/ 2147483646 h 785"/>
                <a:gd name="T18" fmla="*/ 2147483646 w 1209"/>
                <a:gd name="T19" fmla="*/ 2147483646 h 785"/>
                <a:gd name="T20" fmla="*/ 2147483646 w 1209"/>
                <a:gd name="T21" fmla="*/ 2147483646 h 785"/>
                <a:gd name="T22" fmla="*/ 2147483646 w 1209"/>
                <a:gd name="T23" fmla="*/ 2147483646 h 785"/>
                <a:gd name="T24" fmla="*/ 2147483646 w 1209"/>
                <a:gd name="T25" fmla="*/ 2147483646 h 785"/>
                <a:gd name="T26" fmla="*/ 2147483646 w 1209"/>
                <a:gd name="T27" fmla="*/ 2147483646 h 785"/>
                <a:gd name="T28" fmla="*/ 2147483646 w 1209"/>
                <a:gd name="T29" fmla="*/ 2147483646 h 785"/>
                <a:gd name="T30" fmla="*/ 2147483646 w 1209"/>
                <a:gd name="T31" fmla="*/ 2147483646 h 785"/>
                <a:gd name="T32" fmla="*/ 2147483646 w 1209"/>
                <a:gd name="T33" fmla="*/ 2147483646 h 785"/>
                <a:gd name="T34" fmla="*/ 2147483646 w 1209"/>
                <a:gd name="T35" fmla="*/ 2147483646 h 785"/>
                <a:gd name="T36" fmla="*/ 2147483646 w 1209"/>
                <a:gd name="T37" fmla="*/ 2147483646 h 785"/>
                <a:gd name="T38" fmla="*/ 2147483646 w 1209"/>
                <a:gd name="T39" fmla="*/ 2147483646 h 785"/>
                <a:gd name="T40" fmla="*/ 2147483646 w 1209"/>
                <a:gd name="T41" fmla="*/ 2147483646 h 785"/>
                <a:gd name="T42" fmla="*/ 2147483646 w 1209"/>
                <a:gd name="T43" fmla="*/ 2147483646 h 785"/>
                <a:gd name="T44" fmla="*/ 2147483646 w 1209"/>
                <a:gd name="T45" fmla="*/ 2147483646 h 785"/>
                <a:gd name="T46" fmla="*/ 2147483646 w 1209"/>
                <a:gd name="T47" fmla="*/ 2147483646 h 785"/>
                <a:gd name="T48" fmla="*/ 2147483646 w 1209"/>
                <a:gd name="T49" fmla="*/ 2147483646 h 785"/>
                <a:gd name="T50" fmla="*/ 2147483646 w 1209"/>
                <a:gd name="T51" fmla="*/ 2147483646 h 785"/>
                <a:gd name="T52" fmla="*/ 2147483646 w 1209"/>
                <a:gd name="T53" fmla="*/ 2147483646 h 785"/>
                <a:gd name="T54" fmla="*/ 2147483646 w 1209"/>
                <a:gd name="T55" fmla="*/ 2147483646 h 785"/>
                <a:gd name="T56" fmla="*/ 2147483646 w 1209"/>
                <a:gd name="T57" fmla="*/ 2147483646 h 785"/>
                <a:gd name="T58" fmla="*/ 0 w 1209"/>
                <a:gd name="T59" fmla="*/ 2147483646 h 785"/>
                <a:gd name="T60" fmla="*/ 2147483646 w 1209"/>
                <a:gd name="T61" fmla="*/ 2147483646 h 785"/>
                <a:gd name="T62" fmla="*/ 2147483646 w 1209"/>
                <a:gd name="T63" fmla="*/ 2147483646 h 785"/>
                <a:gd name="T64" fmla="*/ 2147483646 w 1209"/>
                <a:gd name="T65" fmla="*/ 2147483646 h 785"/>
                <a:gd name="T66" fmla="*/ 2147483646 w 1209"/>
                <a:gd name="T67" fmla="*/ 2147483646 h 785"/>
                <a:gd name="T68" fmla="*/ 2147483646 w 1209"/>
                <a:gd name="T69" fmla="*/ 2147483646 h 785"/>
                <a:gd name="T70" fmla="*/ 2147483646 w 1209"/>
                <a:gd name="T71" fmla="*/ 2147483646 h 785"/>
                <a:gd name="T72" fmla="*/ 2147483646 w 1209"/>
                <a:gd name="T73" fmla="*/ 2147483646 h 785"/>
                <a:gd name="T74" fmla="*/ 2147483646 w 1209"/>
                <a:gd name="T75" fmla="*/ 2147483646 h 785"/>
                <a:gd name="T76" fmla="*/ 2147483646 w 1209"/>
                <a:gd name="T77" fmla="*/ 2147483646 h 785"/>
                <a:gd name="T78" fmla="*/ 2147483646 w 1209"/>
                <a:gd name="T79" fmla="*/ 2147483646 h 785"/>
                <a:gd name="T80" fmla="*/ 2147483646 w 1209"/>
                <a:gd name="T81" fmla="*/ 2147483646 h 785"/>
                <a:gd name="T82" fmla="*/ 2147483646 w 1209"/>
                <a:gd name="T83" fmla="*/ 2147483646 h 785"/>
                <a:gd name="T84" fmla="*/ 2147483646 w 1209"/>
                <a:gd name="T85" fmla="*/ 2147483646 h 785"/>
                <a:gd name="T86" fmla="*/ 2147483646 w 1209"/>
                <a:gd name="T87" fmla="*/ 2147483646 h 785"/>
                <a:gd name="T88" fmla="*/ 2147483646 w 1209"/>
                <a:gd name="T89" fmla="*/ 2147483646 h 785"/>
                <a:gd name="T90" fmla="*/ 2147483646 w 1209"/>
                <a:gd name="T91" fmla="*/ 2147483646 h 785"/>
                <a:gd name="T92" fmla="*/ 2147483646 w 1209"/>
                <a:gd name="T93" fmla="*/ 2147483646 h 785"/>
                <a:gd name="T94" fmla="*/ 2147483646 w 1209"/>
                <a:gd name="T95" fmla="*/ 2147483646 h 785"/>
                <a:gd name="T96" fmla="*/ 2147483646 w 1209"/>
                <a:gd name="T97" fmla="*/ 2147483646 h 785"/>
                <a:gd name="T98" fmla="*/ 2147483646 w 1209"/>
                <a:gd name="T99" fmla="*/ 2147483646 h 785"/>
                <a:gd name="T100" fmla="*/ 2147483646 w 1209"/>
                <a:gd name="T101" fmla="*/ 2147483646 h 785"/>
                <a:gd name="T102" fmla="*/ 2147483646 w 1209"/>
                <a:gd name="T103" fmla="*/ 2147483646 h 785"/>
                <a:gd name="T104" fmla="*/ 2147483646 w 1209"/>
                <a:gd name="T105" fmla="*/ 2147483646 h 785"/>
                <a:gd name="T106" fmla="*/ 2147483646 w 1209"/>
                <a:gd name="T107" fmla="*/ 2147483646 h 785"/>
                <a:gd name="T108" fmla="*/ 2147483646 w 1209"/>
                <a:gd name="T109" fmla="*/ 2147483646 h 785"/>
                <a:gd name="T110" fmla="*/ 2147483646 w 1209"/>
                <a:gd name="T111" fmla="*/ 2147483646 h 785"/>
                <a:gd name="T112" fmla="*/ 2147483646 w 1209"/>
                <a:gd name="T113" fmla="*/ 2147483646 h 785"/>
                <a:gd name="T114" fmla="*/ 2147483646 w 1209"/>
                <a:gd name="T115" fmla="*/ 2147483646 h 785"/>
                <a:gd name="T116" fmla="*/ 2147483646 w 1209"/>
                <a:gd name="T117" fmla="*/ 2147483646 h 785"/>
                <a:gd name="T118" fmla="*/ 2147483646 w 1209"/>
                <a:gd name="T119" fmla="*/ 2147483646 h 785"/>
                <a:gd name="T120" fmla="*/ 2147483646 w 1209"/>
                <a:gd name="T121" fmla="*/ 2147483646 h 785"/>
                <a:gd name="T122" fmla="*/ 2147483646 w 1209"/>
                <a:gd name="T123" fmla="*/ 2147483646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93" name="Freeform 36"/>
            <p:cNvSpPr>
              <a:spLocks/>
            </p:cNvSpPr>
            <p:nvPr/>
          </p:nvSpPr>
          <p:spPr bwMode="invGray">
            <a:xfrm>
              <a:off x="1243649" y="1752611"/>
              <a:ext cx="2437809" cy="1953679"/>
            </a:xfrm>
            <a:custGeom>
              <a:avLst/>
              <a:gdLst>
                <a:gd name="T0" fmla="*/ 2147483646 w 1273"/>
                <a:gd name="T1" fmla="*/ 2147483646 h 1033"/>
                <a:gd name="T2" fmla="*/ 2147483646 w 1273"/>
                <a:gd name="T3" fmla="*/ 2147483646 h 1033"/>
                <a:gd name="T4" fmla="*/ 2147483646 w 1273"/>
                <a:gd name="T5" fmla="*/ 2147483646 h 1033"/>
                <a:gd name="T6" fmla="*/ 2147483646 w 1273"/>
                <a:gd name="T7" fmla="*/ 2147483646 h 1033"/>
                <a:gd name="T8" fmla="*/ 2147483646 w 1273"/>
                <a:gd name="T9" fmla="*/ 2147483646 h 1033"/>
                <a:gd name="T10" fmla="*/ 2147483646 w 1273"/>
                <a:gd name="T11" fmla="*/ 2147483646 h 1033"/>
                <a:gd name="T12" fmla="*/ 2147483646 w 1273"/>
                <a:gd name="T13" fmla="*/ 2147483646 h 1033"/>
                <a:gd name="T14" fmla="*/ 2147483646 w 1273"/>
                <a:gd name="T15" fmla="*/ 2147483646 h 1033"/>
                <a:gd name="T16" fmla="*/ 2147483646 w 1273"/>
                <a:gd name="T17" fmla="*/ 2147483646 h 1033"/>
                <a:gd name="T18" fmla="*/ 2147483646 w 1273"/>
                <a:gd name="T19" fmla="*/ 2147483646 h 1033"/>
                <a:gd name="T20" fmla="*/ 2147483646 w 1273"/>
                <a:gd name="T21" fmla="*/ 2147483646 h 1033"/>
                <a:gd name="T22" fmla="*/ 2147483646 w 1273"/>
                <a:gd name="T23" fmla="*/ 2147483646 h 1033"/>
                <a:gd name="T24" fmla="*/ 2147483646 w 1273"/>
                <a:gd name="T25" fmla="*/ 2147483646 h 1033"/>
                <a:gd name="T26" fmla="*/ 2147483646 w 1273"/>
                <a:gd name="T27" fmla="*/ 2147483646 h 1033"/>
                <a:gd name="T28" fmla="*/ 2147483646 w 1273"/>
                <a:gd name="T29" fmla="*/ 2147483646 h 1033"/>
                <a:gd name="T30" fmla="*/ 2147483646 w 1273"/>
                <a:gd name="T31" fmla="*/ 2147483646 h 1033"/>
                <a:gd name="T32" fmla="*/ 2147483646 w 1273"/>
                <a:gd name="T33" fmla="*/ 2147483646 h 1033"/>
                <a:gd name="T34" fmla="*/ 2147483646 w 1273"/>
                <a:gd name="T35" fmla="*/ 2147483646 h 1033"/>
                <a:gd name="T36" fmla="*/ 2147483646 w 1273"/>
                <a:gd name="T37" fmla="*/ 2147483646 h 1033"/>
                <a:gd name="T38" fmla="*/ 2147483646 w 1273"/>
                <a:gd name="T39" fmla="*/ 2147483646 h 1033"/>
                <a:gd name="T40" fmla="*/ 2147483646 w 1273"/>
                <a:gd name="T41" fmla="*/ 2147483646 h 1033"/>
                <a:gd name="T42" fmla="*/ 2147483646 w 1273"/>
                <a:gd name="T43" fmla="*/ 2147483646 h 1033"/>
                <a:gd name="T44" fmla="*/ 2147483646 w 1273"/>
                <a:gd name="T45" fmla="*/ 2147483646 h 1033"/>
                <a:gd name="T46" fmla="*/ 2147483646 w 1273"/>
                <a:gd name="T47" fmla="*/ 2147483646 h 1033"/>
                <a:gd name="T48" fmla="*/ 2147483646 w 1273"/>
                <a:gd name="T49" fmla="*/ 2147483646 h 1033"/>
                <a:gd name="T50" fmla="*/ 0 w 1273"/>
                <a:gd name="T51" fmla="*/ 2147483646 h 1033"/>
                <a:gd name="T52" fmla="*/ 2147483646 w 1273"/>
                <a:gd name="T53" fmla="*/ 2147483646 h 1033"/>
                <a:gd name="T54" fmla="*/ 2147483646 w 1273"/>
                <a:gd name="T55" fmla="*/ 2147483646 h 1033"/>
                <a:gd name="T56" fmla="*/ 2147483646 w 1273"/>
                <a:gd name="T57" fmla="*/ 2147483646 h 1033"/>
                <a:gd name="T58" fmla="*/ 0 w 1273"/>
                <a:gd name="T59" fmla="*/ 2147483646 h 1033"/>
                <a:gd name="T60" fmla="*/ 2147483646 w 1273"/>
                <a:gd name="T61" fmla="*/ 2147483646 h 1033"/>
                <a:gd name="T62" fmla="*/ 2147483646 w 1273"/>
                <a:gd name="T63" fmla="*/ 2147483646 h 1033"/>
                <a:gd name="T64" fmla="*/ 2147483646 w 1273"/>
                <a:gd name="T65" fmla="*/ 2147483646 h 1033"/>
                <a:gd name="T66" fmla="*/ 2147483646 w 1273"/>
                <a:gd name="T67" fmla="*/ 2147483646 h 1033"/>
                <a:gd name="T68" fmla="*/ 2147483646 w 1273"/>
                <a:gd name="T69" fmla="*/ 2147483646 h 1033"/>
                <a:gd name="T70" fmla="*/ 2147483646 w 1273"/>
                <a:gd name="T71" fmla="*/ 2147483646 h 1033"/>
                <a:gd name="T72" fmla="*/ 2147483646 w 1273"/>
                <a:gd name="T73" fmla="*/ 2147483646 h 1033"/>
                <a:gd name="T74" fmla="*/ 2147483646 w 1273"/>
                <a:gd name="T75" fmla="*/ 2147483646 h 1033"/>
                <a:gd name="T76" fmla="*/ 2147483646 w 1273"/>
                <a:gd name="T77" fmla="*/ 2147483646 h 1033"/>
                <a:gd name="T78" fmla="*/ 2147483646 w 1273"/>
                <a:gd name="T79" fmla="*/ 2147483646 h 1033"/>
                <a:gd name="T80" fmla="*/ 2147483646 w 1273"/>
                <a:gd name="T81" fmla="*/ 2147483646 h 1033"/>
                <a:gd name="T82" fmla="*/ 2147483646 w 1273"/>
                <a:gd name="T83" fmla="*/ 2147483646 h 1033"/>
                <a:gd name="T84" fmla="*/ 2147483646 w 1273"/>
                <a:gd name="T85" fmla="*/ 2147483646 h 1033"/>
                <a:gd name="T86" fmla="*/ 2147483646 w 1273"/>
                <a:gd name="T87" fmla="*/ 2147483646 h 1033"/>
                <a:gd name="T88" fmla="*/ 2147483646 w 1273"/>
                <a:gd name="T89" fmla="*/ 0 h 1033"/>
                <a:gd name="T90" fmla="*/ 2147483646 w 1273"/>
                <a:gd name="T91" fmla="*/ 2147483646 h 1033"/>
                <a:gd name="T92" fmla="*/ 2147483646 w 1273"/>
                <a:gd name="T93" fmla="*/ 2147483646 h 1033"/>
                <a:gd name="T94" fmla="*/ 2147483646 w 1273"/>
                <a:gd name="T95" fmla="*/ 2147483646 h 1033"/>
                <a:gd name="T96" fmla="*/ 2147483646 w 1273"/>
                <a:gd name="T97" fmla="*/ 2147483646 h 1033"/>
                <a:gd name="T98" fmla="*/ 2147483646 w 1273"/>
                <a:gd name="T99" fmla="*/ 2147483646 h 1033"/>
                <a:gd name="T100" fmla="*/ 2147483646 w 1273"/>
                <a:gd name="T101" fmla="*/ 2147483646 h 1033"/>
                <a:gd name="T102" fmla="*/ 2147483646 w 1273"/>
                <a:gd name="T103" fmla="*/ 2147483646 h 1033"/>
                <a:gd name="T104" fmla="*/ 2147483646 w 1273"/>
                <a:gd name="T105" fmla="*/ 2147483646 h 1033"/>
                <a:gd name="T106" fmla="*/ 2147483646 w 1273"/>
                <a:gd name="T107" fmla="*/ 2147483646 h 1033"/>
                <a:gd name="T108" fmla="*/ 2147483646 w 1273"/>
                <a:gd name="T109" fmla="*/ 2147483646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95" name="Freeform 15"/>
            <p:cNvSpPr>
              <a:spLocks/>
            </p:cNvSpPr>
            <p:nvPr/>
          </p:nvSpPr>
          <p:spPr bwMode="gray">
            <a:xfrm>
              <a:off x="5775183" y="4018695"/>
              <a:ext cx="689204" cy="606406"/>
            </a:xfrm>
            <a:custGeom>
              <a:avLst/>
              <a:gdLst>
                <a:gd name="T0" fmla="*/ 2147483646 w 361"/>
                <a:gd name="T1" fmla="*/ 0 h 321"/>
                <a:gd name="T2" fmla="*/ 2147483646 w 361"/>
                <a:gd name="T3" fmla="*/ 0 h 321"/>
                <a:gd name="T4" fmla="*/ 2147483646 w 361"/>
                <a:gd name="T5" fmla="*/ 2147483646 h 321"/>
                <a:gd name="T6" fmla="*/ 2147483646 w 361"/>
                <a:gd name="T7" fmla="*/ 2147483646 h 321"/>
                <a:gd name="T8" fmla="*/ 2147483646 w 361"/>
                <a:gd name="T9" fmla="*/ 2147483646 h 321"/>
                <a:gd name="T10" fmla="*/ 2147483646 w 361"/>
                <a:gd name="T11" fmla="*/ 2147483646 h 321"/>
                <a:gd name="T12" fmla="*/ 2147483646 w 361"/>
                <a:gd name="T13" fmla="*/ 2147483646 h 321"/>
                <a:gd name="T14" fmla="*/ 2147483646 w 361"/>
                <a:gd name="T15" fmla="*/ 2147483646 h 321"/>
                <a:gd name="T16" fmla="*/ 2147483646 w 361"/>
                <a:gd name="T17" fmla="*/ 2147483646 h 321"/>
                <a:gd name="T18" fmla="*/ 2147483646 w 361"/>
                <a:gd name="T19" fmla="*/ 2147483646 h 321"/>
                <a:gd name="T20" fmla="*/ 2147483646 w 361"/>
                <a:gd name="T21" fmla="*/ 2147483646 h 321"/>
                <a:gd name="T22" fmla="*/ 0 w 361"/>
                <a:gd name="T23" fmla="*/ 2147483646 h 321"/>
                <a:gd name="T24" fmla="*/ 2147483646 w 361"/>
                <a:gd name="T25" fmla="*/ 2147483646 h 321"/>
                <a:gd name="T26" fmla="*/ 2147483646 w 361"/>
                <a:gd name="T27" fmla="*/ 2147483646 h 321"/>
                <a:gd name="T28" fmla="*/ 2147483646 w 361"/>
                <a:gd name="T29" fmla="*/ 2147483646 h 321"/>
                <a:gd name="T30" fmla="*/ 2147483646 w 361"/>
                <a:gd name="T31" fmla="*/ 2147483646 h 321"/>
                <a:gd name="T32" fmla="*/ 2147483646 w 361"/>
                <a:gd name="T33" fmla="*/ 2147483646 h 321"/>
                <a:gd name="T34" fmla="*/ 2147483646 w 361"/>
                <a:gd name="T35" fmla="*/ 2147483646 h 321"/>
                <a:gd name="T36" fmla="*/ 2147483646 w 361"/>
                <a:gd name="T37" fmla="*/ 2147483646 h 321"/>
                <a:gd name="T38" fmla="*/ 2147483646 w 361"/>
                <a:gd name="T39" fmla="*/ 2147483646 h 321"/>
                <a:gd name="T40" fmla="*/ 2147483646 w 361"/>
                <a:gd name="T41" fmla="*/ 2147483646 h 321"/>
                <a:gd name="T42" fmla="*/ 2147483646 w 361"/>
                <a:gd name="T43" fmla="*/ 2147483646 h 321"/>
                <a:gd name="T44" fmla="*/ 2147483646 w 361"/>
                <a:gd name="T45" fmla="*/ 2147483646 h 321"/>
                <a:gd name="T46" fmla="*/ 2147483646 w 361"/>
                <a:gd name="T47" fmla="*/ 2147483646 h 321"/>
                <a:gd name="T48" fmla="*/ 2147483646 w 361"/>
                <a:gd name="T49" fmla="*/ 2147483646 h 321"/>
                <a:gd name="T50" fmla="*/ 2147483646 w 361"/>
                <a:gd name="T51" fmla="*/ 2147483646 h 321"/>
                <a:gd name="T52" fmla="*/ 2147483646 w 361"/>
                <a:gd name="T53" fmla="*/ 2147483646 h 321"/>
                <a:gd name="T54" fmla="*/ 2147483646 w 361"/>
                <a:gd name="T55" fmla="*/ 2147483646 h 321"/>
                <a:gd name="T56" fmla="*/ 2147483646 w 361"/>
                <a:gd name="T57" fmla="*/ 2147483646 h 321"/>
                <a:gd name="T58" fmla="*/ 2147483646 w 361"/>
                <a:gd name="T59" fmla="*/ 2147483646 h 321"/>
                <a:gd name="T60" fmla="*/ 2147483646 w 361"/>
                <a:gd name="T61" fmla="*/ 2147483646 h 321"/>
                <a:gd name="T62" fmla="*/ 2147483646 w 361"/>
                <a:gd name="T63" fmla="*/ 2147483646 h 321"/>
                <a:gd name="T64" fmla="*/ 2147483646 w 361"/>
                <a:gd name="T65" fmla="*/ 2147483646 h 321"/>
                <a:gd name="T66" fmla="*/ 2147483646 w 361"/>
                <a:gd name="T67" fmla="*/ 2147483646 h 321"/>
                <a:gd name="T68" fmla="*/ 2147483646 w 361"/>
                <a:gd name="T69" fmla="*/ 2147483646 h 321"/>
                <a:gd name="T70" fmla="*/ 2147483646 w 361"/>
                <a:gd name="T71" fmla="*/ 2147483646 h 321"/>
                <a:gd name="T72" fmla="*/ 2147483646 w 361"/>
                <a:gd name="T73" fmla="*/ 2147483646 h 321"/>
                <a:gd name="T74" fmla="*/ 2147483646 w 361"/>
                <a:gd name="T75" fmla="*/ 2147483646 h 321"/>
                <a:gd name="T76" fmla="*/ 2147483646 w 361"/>
                <a:gd name="T77" fmla="*/ 2147483646 h 321"/>
                <a:gd name="T78" fmla="*/ 2147483646 w 361"/>
                <a:gd name="T79" fmla="*/ 2147483646 h 321"/>
                <a:gd name="T80" fmla="*/ 2147483646 w 361"/>
                <a:gd name="T81" fmla="*/ 2147483646 h 321"/>
                <a:gd name="T82" fmla="*/ 2147483646 w 361"/>
                <a:gd name="T83" fmla="*/ 2147483646 h 321"/>
                <a:gd name="T84" fmla="*/ 2147483646 w 361"/>
                <a:gd name="T85" fmla="*/ 2147483646 h 321"/>
                <a:gd name="T86" fmla="*/ 2147483646 w 361"/>
                <a:gd name="T87" fmla="*/ 2147483646 h 321"/>
                <a:gd name="T88" fmla="*/ 2147483646 w 361"/>
                <a:gd name="T89" fmla="*/ 2147483646 h 321"/>
                <a:gd name="T90" fmla="*/ 2147483646 w 361"/>
                <a:gd name="T91" fmla="*/ 2147483646 h 321"/>
                <a:gd name="T92" fmla="*/ 2147483646 w 361"/>
                <a:gd name="T93" fmla="*/ 2147483646 h 321"/>
                <a:gd name="T94" fmla="*/ 2147483646 w 361"/>
                <a:gd name="T95" fmla="*/ 2147483646 h 321"/>
                <a:gd name="T96" fmla="*/ 2147483646 w 361"/>
                <a:gd name="T97" fmla="*/ 2147483646 h 321"/>
                <a:gd name="T98" fmla="*/ 2147483646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97" name="Freeform 17"/>
            <p:cNvSpPr>
              <a:spLocks/>
            </p:cNvSpPr>
            <p:nvPr/>
          </p:nvSpPr>
          <p:spPr bwMode="gray">
            <a:xfrm>
              <a:off x="6032438" y="4575543"/>
              <a:ext cx="459183" cy="561854"/>
            </a:xfrm>
            <a:custGeom>
              <a:avLst/>
              <a:gdLst>
                <a:gd name="T0" fmla="*/ 2147483646 w 241"/>
                <a:gd name="T1" fmla="*/ 2147483646 h 297"/>
                <a:gd name="T2" fmla="*/ 2147483646 w 241"/>
                <a:gd name="T3" fmla="*/ 0 h 297"/>
                <a:gd name="T4" fmla="*/ 2147483646 w 241"/>
                <a:gd name="T5" fmla="*/ 2147483646 h 297"/>
                <a:gd name="T6" fmla="*/ 2147483646 w 241"/>
                <a:gd name="T7" fmla="*/ 2147483646 h 297"/>
                <a:gd name="T8" fmla="*/ 2147483646 w 241"/>
                <a:gd name="T9" fmla="*/ 2147483646 h 297"/>
                <a:gd name="T10" fmla="*/ 2147483646 w 241"/>
                <a:gd name="T11" fmla="*/ 2147483646 h 297"/>
                <a:gd name="T12" fmla="*/ 2147483646 w 241"/>
                <a:gd name="T13" fmla="*/ 2147483646 h 297"/>
                <a:gd name="T14" fmla="*/ 2147483646 w 241"/>
                <a:gd name="T15" fmla="*/ 2147483646 h 297"/>
                <a:gd name="T16" fmla="*/ 2147483646 w 241"/>
                <a:gd name="T17" fmla="*/ 2147483646 h 297"/>
                <a:gd name="T18" fmla="*/ 2147483646 w 241"/>
                <a:gd name="T19" fmla="*/ 2147483646 h 297"/>
                <a:gd name="T20" fmla="*/ 2147483646 w 241"/>
                <a:gd name="T21" fmla="*/ 2147483646 h 297"/>
                <a:gd name="T22" fmla="*/ 2147483646 w 241"/>
                <a:gd name="T23" fmla="*/ 2147483646 h 297"/>
                <a:gd name="T24" fmla="*/ 2147483646 w 241"/>
                <a:gd name="T25" fmla="*/ 2147483646 h 297"/>
                <a:gd name="T26" fmla="*/ 2147483646 w 241"/>
                <a:gd name="T27" fmla="*/ 2147483646 h 297"/>
                <a:gd name="T28" fmla="*/ 2147483646 w 241"/>
                <a:gd name="T29" fmla="*/ 2147483646 h 297"/>
                <a:gd name="T30" fmla="*/ 2147483646 w 241"/>
                <a:gd name="T31" fmla="*/ 2147483646 h 297"/>
                <a:gd name="T32" fmla="*/ 0 w 241"/>
                <a:gd name="T33" fmla="*/ 2147483646 h 297"/>
                <a:gd name="T34" fmla="*/ 0 w 241"/>
                <a:gd name="T35" fmla="*/ 2147483646 h 297"/>
                <a:gd name="T36" fmla="*/ 2147483646 w 241"/>
                <a:gd name="T37" fmla="*/ 2147483646 h 297"/>
                <a:gd name="T38" fmla="*/ 2147483646 w 241"/>
                <a:gd name="T39" fmla="*/ 2147483646 h 297"/>
                <a:gd name="T40" fmla="*/ 2147483646 w 241"/>
                <a:gd name="T41" fmla="*/ 2147483646 h 297"/>
                <a:gd name="T42" fmla="*/ 2147483646 w 241"/>
                <a:gd name="T43" fmla="*/ 2147483646 h 297"/>
                <a:gd name="T44" fmla="*/ 2147483646 w 241"/>
                <a:gd name="T45" fmla="*/ 2147483646 h 297"/>
                <a:gd name="T46" fmla="*/ 2147483646 w 241"/>
                <a:gd name="T47" fmla="*/ 2147483646 h 297"/>
                <a:gd name="T48" fmla="*/ 2147483646 w 241"/>
                <a:gd name="T49" fmla="*/ 2147483646 h 297"/>
                <a:gd name="T50" fmla="*/ 2147483646 w 241"/>
                <a:gd name="T51" fmla="*/ 2147483646 h 297"/>
                <a:gd name="T52" fmla="*/ 2147483646 w 241"/>
                <a:gd name="T53" fmla="*/ 2147483646 h 297"/>
                <a:gd name="T54" fmla="*/ 2147483646 w 241"/>
                <a:gd name="T55" fmla="*/ 2147483646 h 297"/>
                <a:gd name="T56" fmla="*/ 2147483646 w 241"/>
                <a:gd name="T57" fmla="*/ 2147483646 h 297"/>
                <a:gd name="T58" fmla="*/ 2147483646 w 241"/>
                <a:gd name="T59" fmla="*/ 2147483646 h 297"/>
                <a:gd name="T60" fmla="*/ 2147483646 w 241"/>
                <a:gd name="T61" fmla="*/ 2147483646 h 297"/>
                <a:gd name="T62" fmla="*/ 2147483646 w 241"/>
                <a:gd name="T63" fmla="*/ 2147483646 h 297"/>
                <a:gd name="T64" fmla="*/ 2147483646 w 241"/>
                <a:gd name="T65" fmla="*/ 2147483646 h 297"/>
                <a:gd name="T66" fmla="*/ 2147483646 w 241"/>
                <a:gd name="T67" fmla="*/ 2147483646 h 297"/>
                <a:gd name="T68" fmla="*/ 2147483646 w 241"/>
                <a:gd name="T69" fmla="*/ 2147483646 h 297"/>
                <a:gd name="T70" fmla="*/ 2147483646 w 241"/>
                <a:gd name="T71" fmla="*/ 2147483646 h 297"/>
                <a:gd name="T72" fmla="*/ 2147483646 w 241"/>
                <a:gd name="T73" fmla="*/ 2147483646 h 297"/>
                <a:gd name="T74" fmla="*/ 2147483646 w 241"/>
                <a:gd name="T75" fmla="*/ 2147483646 h 297"/>
                <a:gd name="T76" fmla="*/ 2147483646 w 241"/>
                <a:gd name="T77" fmla="*/ 2147483646 h 297"/>
                <a:gd name="T78" fmla="*/ 2147483646 w 241"/>
                <a:gd name="T79" fmla="*/ 2147483646 h 297"/>
                <a:gd name="T80" fmla="*/ 2147483646 w 241"/>
                <a:gd name="T81" fmla="*/ 2147483646 h 297"/>
                <a:gd name="T82" fmla="*/ 2147483646 w 241"/>
                <a:gd name="T83" fmla="*/ 2147483646 h 297"/>
                <a:gd name="T84" fmla="*/ 2147483646 w 241"/>
                <a:gd name="T85" fmla="*/ 2147483646 h 297"/>
                <a:gd name="T86" fmla="*/ 2147483646 w 241"/>
                <a:gd name="T87" fmla="*/ 2147483646 h 297"/>
                <a:gd name="T88" fmla="*/ 2147483646 w 241"/>
                <a:gd name="T89" fmla="*/ 2147483646 h 297"/>
                <a:gd name="T90" fmla="*/ 2147483646 w 241"/>
                <a:gd name="T91" fmla="*/ 2147483646 h 297"/>
                <a:gd name="T92" fmla="*/ 2147483646 w 241"/>
                <a:gd name="T93" fmla="*/ 2147483646 h 297"/>
                <a:gd name="T94" fmla="*/ 2147483646 w 241"/>
                <a:gd name="T95" fmla="*/ 2147483646 h 297"/>
                <a:gd name="T96" fmla="*/ 2147483646 w 241"/>
                <a:gd name="T97" fmla="*/ 2147483646 h 297"/>
                <a:gd name="T98" fmla="*/ 2147483646 w 241"/>
                <a:gd name="T99" fmla="*/ 2147483646 h 297"/>
                <a:gd name="T100" fmla="*/ 2147483646 w 241"/>
                <a:gd name="T101" fmla="*/ 2147483646 h 297"/>
                <a:gd name="T102" fmla="*/ 2147483646 w 241"/>
                <a:gd name="T103" fmla="*/ 2147483646 h 297"/>
                <a:gd name="T104" fmla="*/ 2147483646 w 241"/>
                <a:gd name="T105" fmla="*/ 2147483646 h 297"/>
                <a:gd name="T106" fmla="*/ 2147483646 w 241"/>
                <a:gd name="T107" fmla="*/ 2147483646 h 297"/>
                <a:gd name="T108" fmla="*/ 2147483646 w 241"/>
                <a:gd name="T109" fmla="*/ 2147483646 h 297"/>
                <a:gd name="T110" fmla="*/ 2147483646 w 241"/>
                <a:gd name="T111" fmla="*/ 2147483646 h 297"/>
                <a:gd name="T112" fmla="*/ 2147483646 w 241"/>
                <a:gd name="T113" fmla="*/ 2147483646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299" name="Freeform 37"/>
            <p:cNvSpPr>
              <a:spLocks/>
            </p:cNvSpPr>
            <p:nvPr/>
          </p:nvSpPr>
          <p:spPr bwMode="invGray">
            <a:xfrm>
              <a:off x="6324213" y="5349159"/>
              <a:ext cx="243939" cy="488419"/>
            </a:xfrm>
            <a:custGeom>
              <a:avLst/>
              <a:gdLst>
                <a:gd name="T0" fmla="*/ 2147483646 w 129"/>
                <a:gd name="T1" fmla="*/ 2147483646 h 257"/>
                <a:gd name="T2" fmla="*/ 2147483646 w 129"/>
                <a:gd name="T3" fmla="*/ 2147483646 h 257"/>
                <a:gd name="T4" fmla="*/ 2147483646 w 129"/>
                <a:gd name="T5" fmla="*/ 2147483646 h 257"/>
                <a:gd name="T6" fmla="*/ 2147483646 w 129"/>
                <a:gd name="T7" fmla="*/ 2147483646 h 257"/>
                <a:gd name="T8" fmla="*/ 2147483646 w 129"/>
                <a:gd name="T9" fmla="*/ 2147483646 h 257"/>
                <a:gd name="T10" fmla="*/ 2147483646 w 129"/>
                <a:gd name="T11" fmla="*/ 2147483646 h 257"/>
                <a:gd name="T12" fmla="*/ 2147483646 w 129"/>
                <a:gd name="T13" fmla="*/ 2147483646 h 257"/>
                <a:gd name="T14" fmla="*/ 2147483646 w 129"/>
                <a:gd name="T15" fmla="*/ 2147483646 h 257"/>
                <a:gd name="T16" fmla="*/ 2147483646 w 129"/>
                <a:gd name="T17" fmla="*/ 2147483646 h 257"/>
                <a:gd name="T18" fmla="*/ 2147483646 w 129"/>
                <a:gd name="T19" fmla="*/ 0 h 257"/>
                <a:gd name="T20" fmla="*/ 2147483646 w 129"/>
                <a:gd name="T21" fmla="*/ 2147483646 h 257"/>
                <a:gd name="T22" fmla="*/ 2147483646 w 129"/>
                <a:gd name="T23" fmla="*/ 2147483646 h 257"/>
                <a:gd name="T24" fmla="*/ 2147483646 w 129"/>
                <a:gd name="T25" fmla="*/ 2147483646 h 257"/>
                <a:gd name="T26" fmla="*/ 2147483646 w 129"/>
                <a:gd name="T27" fmla="*/ 2147483646 h 257"/>
                <a:gd name="T28" fmla="*/ 2147483646 w 129"/>
                <a:gd name="T29" fmla="*/ 2147483646 h 257"/>
                <a:gd name="T30" fmla="*/ 0 w 129"/>
                <a:gd name="T31" fmla="*/ 2147483646 h 257"/>
                <a:gd name="T32" fmla="*/ 2147483646 w 129"/>
                <a:gd name="T33" fmla="*/ 2147483646 h 257"/>
                <a:gd name="T34" fmla="*/ 2147483646 w 129"/>
                <a:gd name="T35" fmla="*/ 2147483646 h 257"/>
                <a:gd name="T36" fmla="*/ 2147483646 w 129"/>
                <a:gd name="T37" fmla="*/ 2147483646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301" name="Freeform 13"/>
            <p:cNvSpPr>
              <a:spLocks/>
            </p:cNvSpPr>
            <p:nvPr/>
          </p:nvSpPr>
          <p:spPr bwMode="gray">
            <a:xfrm>
              <a:off x="5755018" y="3304970"/>
              <a:ext cx="65370" cy="76850"/>
            </a:xfrm>
            <a:custGeom>
              <a:avLst/>
              <a:gdLst>
                <a:gd name="T0" fmla="*/ 2147483646 w 33"/>
                <a:gd name="T1" fmla="*/ 2147483646 h 41"/>
                <a:gd name="T2" fmla="*/ 2147483646 w 33"/>
                <a:gd name="T3" fmla="*/ 2147483646 h 41"/>
                <a:gd name="T4" fmla="*/ 2147483646 w 33"/>
                <a:gd name="T5" fmla="*/ 2147483646 h 41"/>
                <a:gd name="T6" fmla="*/ 0 w 33"/>
                <a:gd name="T7" fmla="*/ 0 h 41"/>
                <a:gd name="T8" fmla="*/ 2147483646 w 33"/>
                <a:gd name="T9" fmla="*/ 2147483646 h 41"/>
                <a:gd name="T10" fmla="*/ 2147483646 w 33"/>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41">
                  <a:moveTo>
                    <a:pt x="32" y="40"/>
                  </a:moveTo>
                  <a:lnTo>
                    <a:pt x="8" y="40"/>
                  </a:lnTo>
                  <a:lnTo>
                    <a:pt x="8" y="24"/>
                  </a:lnTo>
                  <a:lnTo>
                    <a:pt x="0" y="0"/>
                  </a:lnTo>
                  <a:lnTo>
                    <a:pt x="24" y="8"/>
                  </a:lnTo>
                  <a:lnTo>
                    <a:pt x="32" y="40"/>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302" name="Freeform 11"/>
            <p:cNvSpPr>
              <a:spLocks/>
            </p:cNvSpPr>
            <p:nvPr/>
          </p:nvSpPr>
          <p:spPr bwMode="gray">
            <a:xfrm>
              <a:off x="5616311" y="3170055"/>
              <a:ext cx="216836" cy="242502"/>
            </a:xfrm>
            <a:custGeom>
              <a:avLst/>
              <a:gdLst>
                <a:gd name="T0" fmla="*/ 2147483646 w 113"/>
                <a:gd name="T1" fmla="*/ 2147483646 h 129"/>
                <a:gd name="T2" fmla="*/ 2147483646 w 113"/>
                <a:gd name="T3" fmla="*/ 2147483646 h 129"/>
                <a:gd name="T4" fmla="*/ 2147483646 w 113"/>
                <a:gd name="T5" fmla="*/ 2147483646 h 129"/>
                <a:gd name="T6" fmla="*/ 2147483646 w 113"/>
                <a:gd name="T7" fmla="*/ 2147483646 h 129"/>
                <a:gd name="T8" fmla="*/ 2147483646 w 113"/>
                <a:gd name="T9" fmla="*/ 0 h 129"/>
                <a:gd name="T10" fmla="*/ 2147483646 w 113"/>
                <a:gd name="T11" fmla="*/ 0 h 129"/>
                <a:gd name="T12" fmla="*/ 2147483646 w 113"/>
                <a:gd name="T13" fmla="*/ 2147483646 h 129"/>
                <a:gd name="T14" fmla="*/ 2147483646 w 113"/>
                <a:gd name="T15" fmla="*/ 2147483646 h 129"/>
                <a:gd name="T16" fmla="*/ 0 w 113"/>
                <a:gd name="T17" fmla="*/ 2147483646 h 129"/>
                <a:gd name="T18" fmla="*/ 0 w 113"/>
                <a:gd name="T19" fmla="*/ 2147483646 h 129"/>
                <a:gd name="T20" fmla="*/ 2147483646 w 113"/>
                <a:gd name="T21" fmla="*/ 2147483646 h 129"/>
                <a:gd name="T22" fmla="*/ 2147483646 w 113"/>
                <a:gd name="T23" fmla="*/ 2147483646 h 129"/>
                <a:gd name="T24" fmla="*/ 2147483646 w 113"/>
                <a:gd name="T25" fmla="*/ 2147483646 h 129"/>
                <a:gd name="T26" fmla="*/ 2147483646 w 113"/>
                <a:gd name="T27" fmla="*/ 2147483646 h 129"/>
                <a:gd name="T28" fmla="*/ 2147483646 w 113"/>
                <a:gd name="T29" fmla="*/ 2147483646 h 129"/>
                <a:gd name="T30" fmla="*/ 2147483646 w 113"/>
                <a:gd name="T31" fmla="*/ 2147483646 h 129"/>
                <a:gd name="T32" fmla="*/ 2147483646 w 113"/>
                <a:gd name="T33" fmla="*/ 2147483646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304" name="Freeform 12"/>
            <p:cNvSpPr>
              <a:spLocks/>
            </p:cNvSpPr>
            <p:nvPr/>
          </p:nvSpPr>
          <p:spPr bwMode="gray">
            <a:xfrm>
              <a:off x="5755019" y="3289597"/>
              <a:ext cx="170600" cy="228839"/>
            </a:xfrm>
            <a:custGeom>
              <a:avLst/>
              <a:gdLst>
                <a:gd name="T0" fmla="*/ 2147483646 w 89"/>
                <a:gd name="T1" fmla="*/ 2147483646 h 121"/>
                <a:gd name="T2" fmla="*/ 2147483646 w 89"/>
                <a:gd name="T3" fmla="*/ 2147483646 h 121"/>
                <a:gd name="T4" fmla="*/ 2147483646 w 89"/>
                <a:gd name="T5" fmla="*/ 2147483646 h 121"/>
                <a:gd name="T6" fmla="*/ 2147483646 w 89"/>
                <a:gd name="T7" fmla="*/ 2147483646 h 121"/>
                <a:gd name="T8" fmla="*/ 2147483646 w 89"/>
                <a:gd name="T9" fmla="*/ 0 h 121"/>
                <a:gd name="T10" fmla="*/ 2147483646 w 89"/>
                <a:gd name="T11" fmla="*/ 2147483646 h 121"/>
                <a:gd name="T12" fmla="*/ 2147483646 w 89"/>
                <a:gd name="T13" fmla="*/ 2147483646 h 121"/>
                <a:gd name="T14" fmla="*/ 2147483646 w 89"/>
                <a:gd name="T15" fmla="*/ 2147483646 h 121"/>
                <a:gd name="T16" fmla="*/ 0 w 89"/>
                <a:gd name="T17" fmla="*/ 2147483646 h 121"/>
                <a:gd name="T18" fmla="*/ 2147483646 w 89"/>
                <a:gd name="T19" fmla="*/ 2147483646 h 121"/>
                <a:gd name="T20" fmla="*/ 2147483646 w 89"/>
                <a:gd name="T21" fmla="*/ 2147483646 h 121"/>
                <a:gd name="T22" fmla="*/ 2147483646 w 89"/>
                <a:gd name="T23" fmla="*/ 2147483646 h 121"/>
                <a:gd name="T24" fmla="*/ 2147483646 w 89"/>
                <a:gd name="T25" fmla="*/ 2147483646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sp>
          <p:nvSpPr>
            <p:cNvPr id="306" name="Freeform 16"/>
            <p:cNvSpPr>
              <a:spLocks/>
            </p:cNvSpPr>
            <p:nvPr/>
          </p:nvSpPr>
          <p:spPr bwMode="invGray">
            <a:xfrm>
              <a:off x="6338552" y="4502101"/>
              <a:ext cx="122767" cy="104175"/>
            </a:xfrm>
            <a:custGeom>
              <a:avLst/>
              <a:gdLst>
                <a:gd name="T0" fmla="*/ 2147483646 w 65"/>
                <a:gd name="T1" fmla="*/ 0 h 57"/>
                <a:gd name="T2" fmla="*/ 0 w 65"/>
                <a:gd name="T3" fmla="*/ 2147483646 h 57"/>
                <a:gd name="T4" fmla="*/ 2147483646 w 65"/>
                <a:gd name="T5" fmla="*/ 2147483646 h 57"/>
                <a:gd name="T6" fmla="*/ 2147483646 w 65"/>
                <a:gd name="T7" fmla="*/ 2147483646 h 57"/>
                <a:gd name="T8" fmla="*/ 2147483646 w 65"/>
                <a:gd name="T9" fmla="*/ 2147483646 h 57"/>
                <a:gd name="T10" fmla="*/ 2147483646 w 65"/>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57">
                  <a:moveTo>
                    <a:pt x="24" y="0"/>
                  </a:moveTo>
                  <a:lnTo>
                    <a:pt x="0" y="40"/>
                  </a:lnTo>
                  <a:lnTo>
                    <a:pt x="24" y="56"/>
                  </a:lnTo>
                  <a:lnTo>
                    <a:pt x="64" y="40"/>
                  </a:lnTo>
                  <a:lnTo>
                    <a:pt x="64" y="24"/>
                  </a:lnTo>
                  <a:lnTo>
                    <a:pt x="24" y="0"/>
                  </a:lnTo>
                </a:path>
              </a:pathLst>
            </a:custGeom>
            <a:grpFill/>
            <a:ln w="12700" cap="rnd" cmpd="sng">
              <a:solidFill>
                <a:schemeClr val="bg1"/>
              </a:solidFill>
              <a:prstDash val="solid"/>
              <a:round/>
              <a:headEnd/>
              <a:tailEnd/>
            </a:ln>
            <a:effectLst/>
            <a:extLst/>
          </p:spPr>
          <p:txBody>
            <a:bodyPr/>
            <a:lstStyle/>
            <a:p>
              <a:pPr fontAlgn="auto">
                <a:spcBef>
                  <a:spcPts val="0"/>
                </a:spcBef>
                <a:spcAft>
                  <a:spcPts val="0"/>
                </a:spcAft>
                <a:defRPr/>
              </a:pPr>
              <a:endParaRPr lang="zh-CN" altLang="en-US" sz="1350">
                <a:solidFill>
                  <a:prstClr val="black"/>
                </a:solidFill>
                <a:latin typeface="+mn-lt"/>
                <a:ea typeface="+mn-ea"/>
              </a:endParaRPr>
            </a:p>
          </p:txBody>
        </p:sp>
      </p:grpSp>
      <p:sp>
        <p:nvSpPr>
          <p:cNvPr id="66591" name="Text Box 31"/>
          <p:cNvSpPr txBox="1">
            <a:spLocks noChangeArrowheads="1"/>
          </p:cNvSpPr>
          <p:nvPr/>
        </p:nvSpPr>
        <p:spPr bwMode="auto">
          <a:xfrm>
            <a:off x="8542338" y="2108200"/>
            <a:ext cx="2017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ea typeface="方正兰亭大黑_GBK" pitchFamily="2" charset="-122"/>
              </a:rPr>
              <a:t>全国发展规划</a:t>
            </a:r>
          </a:p>
        </p:txBody>
      </p:sp>
      <p:sp>
        <p:nvSpPr>
          <p:cNvPr id="66592" name="Rectangle 32"/>
          <p:cNvSpPr>
            <a:spLocks noChangeArrowheads="1"/>
          </p:cNvSpPr>
          <p:nvPr/>
        </p:nvSpPr>
        <p:spPr bwMode="auto">
          <a:xfrm>
            <a:off x="8399463" y="3705225"/>
            <a:ext cx="244792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添加文本内容添加文本内容添加文本添加文本内容添加文本内容添加文本内容添加文本添加文本内容添加文本内容添加文本添加文本内容添加文本内容添加文本</a:t>
            </a:r>
          </a:p>
          <a:p>
            <a:pPr>
              <a:lnSpc>
                <a:spcPct val="150000"/>
              </a:lnSpc>
            </a:pPr>
            <a:endParaRPr lang="en-US" altLang="zh-CN" sz="1400">
              <a:ea typeface="微软雅黑" pitchFamily="34" charset="-122"/>
            </a:endParaRPr>
          </a:p>
        </p:txBody>
      </p:sp>
      <p:sp>
        <p:nvSpPr>
          <p:cNvPr id="66593" name="Line 548"/>
          <p:cNvSpPr>
            <a:spLocks noChangeShapeType="1"/>
          </p:cNvSpPr>
          <p:nvPr/>
        </p:nvSpPr>
        <p:spPr bwMode="auto">
          <a:xfrm flipV="1">
            <a:off x="5591175" y="3500438"/>
            <a:ext cx="1800225" cy="0"/>
          </a:xfrm>
          <a:prstGeom prst="line">
            <a:avLst/>
          </a:prstGeom>
          <a:noFill/>
          <a:ln w="1270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6594" name="Line 548"/>
          <p:cNvSpPr>
            <a:spLocks noChangeShapeType="1"/>
          </p:cNvSpPr>
          <p:nvPr/>
        </p:nvSpPr>
        <p:spPr bwMode="auto">
          <a:xfrm flipV="1">
            <a:off x="5591175" y="3933825"/>
            <a:ext cx="1800225" cy="0"/>
          </a:xfrm>
          <a:prstGeom prst="line">
            <a:avLst/>
          </a:prstGeom>
          <a:noFill/>
          <a:ln w="1270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6595" name="Line 548"/>
          <p:cNvSpPr>
            <a:spLocks noChangeShapeType="1"/>
          </p:cNvSpPr>
          <p:nvPr/>
        </p:nvSpPr>
        <p:spPr bwMode="auto">
          <a:xfrm flipV="1">
            <a:off x="5591175" y="4365625"/>
            <a:ext cx="1800225" cy="0"/>
          </a:xfrm>
          <a:prstGeom prst="line">
            <a:avLst/>
          </a:prstGeom>
          <a:noFill/>
          <a:ln w="1270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6596" name="Line 548"/>
          <p:cNvSpPr>
            <a:spLocks noChangeShapeType="1"/>
          </p:cNvSpPr>
          <p:nvPr/>
        </p:nvSpPr>
        <p:spPr bwMode="auto">
          <a:xfrm flipV="1">
            <a:off x="5519738" y="4868863"/>
            <a:ext cx="1871662" cy="0"/>
          </a:xfrm>
          <a:prstGeom prst="line">
            <a:avLst/>
          </a:prstGeom>
          <a:noFill/>
          <a:ln w="1270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6597" name="Rectangle 37"/>
          <p:cNvSpPr>
            <a:spLocks noChangeArrowheads="1"/>
          </p:cNvSpPr>
          <p:nvPr/>
        </p:nvSpPr>
        <p:spPr bwMode="auto">
          <a:xfrm>
            <a:off x="6096000" y="3089275"/>
            <a:ext cx="1368425"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endParaRPr lang="zh-CN" altLang="en-US" sz="1400">
              <a:ea typeface="微软雅黑" pitchFamily="34" charset="-122"/>
            </a:endParaRPr>
          </a:p>
        </p:txBody>
      </p:sp>
      <p:sp>
        <p:nvSpPr>
          <p:cNvPr id="66598" name="Rectangle 38"/>
          <p:cNvSpPr>
            <a:spLocks noChangeArrowheads="1"/>
          </p:cNvSpPr>
          <p:nvPr/>
        </p:nvSpPr>
        <p:spPr bwMode="auto">
          <a:xfrm>
            <a:off x="6096000" y="3573463"/>
            <a:ext cx="1368425"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endParaRPr lang="zh-CN" altLang="en-US" sz="1400">
              <a:ea typeface="微软雅黑" pitchFamily="34" charset="-122"/>
            </a:endParaRPr>
          </a:p>
        </p:txBody>
      </p:sp>
      <p:sp>
        <p:nvSpPr>
          <p:cNvPr id="66599" name="Rectangle 39"/>
          <p:cNvSpPr>
            <a:spLocks noChangeArrowheads="1"/>
          </p:cNvSpPr>
          <p:nvPr/>
        </p:nvSpPr>
        <p:spPr bwMode="auto">
          <a:xfrm>
            <a:off x="6096000" y="4005263"/>
            <a:ext cx="1368425"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endParaRPr lang="zh-CN" altLang="en-US" sz="1400">
              <a:ea typeface="微软雅黑" pitchFamily="34" charset="-122"/>
            </a:endParaRPr>
          </a:p>
        </p:txBody>
      </p:sp>
      <p:sp>
        <p:nvSpPr>
          <p:cNvPr id="66600" name="Rectangle 40"/>
          <p:cNvSpPr>
            <a:spLocks noChangeArrowheads="1"/>
          </p:cNvSpPr>
          <p:nvPr/>
        </p:nvSpPr>
        <p:spPr bwMode="auto">
          <a:xfrm>
            <a:off x="6096000" y="4508500"/>
            <a:ext cx="1368425"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endParaRPr lang="zh-CN" altLang="en-US" sz="1400">
              <a:ea typeface="微软雅黑" pitchFamily="34" charset="-122"/>
            </a:endParaRPr>
          </a:p>
        </p:txBody>
      </p:sp>
      <p:pic>
        <p:nvPicPr>
          <p:cNvPr id="66601" name="圆角矩形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4228">
            <a:off x="4573588" y="3000375"/>
            <a:ext cx="215900" cy="209550"/>
          </a:xfrm>
          <a:prstGeom prst="rect">
            <a:avLst/>
          </a:prstGeom>
          <a:noFill/>
          <a:extLst>
            <a:ext uri="{909E8E84-426E-40DD-AFC4-6F175D3DCCD1}">
              <a14:hiddenFill xmlns:a14="http://schemas.microsoft.com/office/drawing/2010/main">
                <a:solidFill>
                  <a:srgbClr val="FFFFFF"/>
                </a:solidFill>
              </a14:hiddenFill>
            </a:ext>
          </a:extLst>
        </p:spPr>
      </p:pic>
      <p:pic>
        <p:nvPicPr>
          <p:cNvPr id="66602" name="圆角矩形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4228">
            <a:off x="4724400" y="4152900"/>
            <a:ext cx="215900" cy="209550"/>
          </a:xfrm>
          <a:prstGeom prst="rect">
            <a:avLst/>
          </a:prstGeom>
          <a:noFill/>
          <a:extLst>
            <a:ext uri="{909E8E84-426E-40DD-AFC4-6F175D3DCCD1}">
              <a14:hiddenFill xmlns:a14="http://schemas.microsoft.com/office/drawing/2010/main">
                <a:solidFill>
                  <a:srgbClr val="FFFFFF"/>
                </a:solidFill>
              </a14:hiddenFill>
            </a:ext>
          </a:extLst>
        </p:spPr>
      </p:pic>
      <p:pic>
        <p:nvPicPr>
          <p:cNvPr id="66603" name="圆角矩形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4228">
            <a:off x="5083175" y="4440238"/>
            <a:ext cx="215900" cy="209550"/>
          </a:xfrm>
          <a:prstGeom prst="rect">
            <a:avLst/>
          </a:prstGeom>
          <a:noFill/>
          <a:extLst>
            <a:ext uri="{909E8E84-426E-40DD-AFC4-6F175D3DCCD1}">
              <a14:hiddenFill xmlns:a14="http://schemas.microsoft.com/office/drawing/2010/main">
                <a:solidFill>
                  <a:srgbClr val="FFFFFF"/>
                </a:solidFill>
              </a14:hiddenFill>
            </a:ext>
          </a:extLst>
        </p:spPr>
      </p:pic>
      <p:pic>
        <p:nvPicPr>
          <p:cNvPr id="66604" name="圆角矩形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4228">
            <a:off x="4651375" y="5160963"/>
            <a:ext cx="215900" cy="209550"/>
          </a:xfrm>
          <a:prstGeom prst="rect">
            <a:avLst/>
          </a:prstGeom>
          <a:noFill/>
          <a:extLst>
            <a:ext uri="{909E8E84-426E-40DD-AFC4-6F175D3DCCD1}">
              <a14:hiddenFill xmlns:a14="http://schemas.microsoft.com/office/drawing/2010/main">
                <a:solidFill>
                  <a:srgbClr val="FFFFFF"/>
                </a:solidFill>
              </a14:hiddenFill>
            </a:ext>
          </a:extLst>
        </p:spPr>
      </p:pic>
      <p:sp>
        <p:nvSpPr>
          <p:cNvPr id="66605" name="Line 548"/>
          <p:cNvSpPr>
            <a:spLocks noChangeShapeType="1"/>
          </p:cNvSpPr>
          <p:nvPr/>
        </p:nvSpPr>
        <p:spPr bwMode="auto">
          <a:xfrm>
            <a:off x="4727575" y="3141663"/>
            <a:ext cx="863600" cy="358775"/>
          </a:xfrm>
          <a:prstGeom prst="line">
            <a:avLst/>
          </a:prstGeom>
          <a:noFill/>
          <a:ln w="1270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6606" name="Line 548"/>
          <p:cNvSpPr>
            <a:spLocks noChangeShapeType="1"/>
          </p:cNvSpPr>
          <p:nvPr/>
        </p:nvSpPr>
        <p:spPr bwMode="auto">
          <a:xfrm flipV="1">
            <a:off x="4870450" y="3933825"/>
            <a:ext cx="720725" cy="358775"/>
          </a:xfrm>
          <a:prstGeom prst="line">
            <a:avLst/>
          </a:prstGeom>
          <a:noFill/>
          <a:ln w="1270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6607" name="Line 548"/>
          <p:cNvSpPr>
            <a:spLocks noChangeShapeType="1"/>
          </p:cNvSpPr>
          <p:nvPr/>
        </p:nvSpPr>
        <p:spPr bwMode="auto">
          <a:xfrm flipV="1">
            <a:off x="4799013" y="4868863"/>
            <a:ext cx="720725" cy="431800"/>
          </a:xfrm>
          <a:prstGeom prst="line">
            <a:avLst/>
          </a:prstGeom>
          <a:noFill/>
          <a:ln w="1270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6608" name="Line 548"/>
          <p:cNvSpPr>
            <a:spLocks noChangeShapeType="1"/>
          </p:cNvSpPr>
          <p:nvPr/>
        </p:nvSpPr>
        <p:spPr bwMode="auto">
          <a:xfrm flipV="1">
            <a:off x="5230813" y="4365625"/>
            <a:ext cx="360362" cy="215900"/>
          </a:xfrm>
          <a:prstGeom prst="line">
            <a:avLst/>
          </a:prstGeom>
          <a:noFill/>
          <a:ln w="1270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6611" name="Rectangle 51"/>
          <p:cNvSpPr>
            <a:spLocks noChangeArrowheads="1"/>
          </p:cNvSpPr>
          <p:nvPr/>
        </p:nvSpPr>
        <p:spPr bwMode="auto">
          <a:xfrm>
            <a:off x="419100" y="298450"/>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产品分布</a:t>
            </a:r>
          </a:p>
        </p:txBody>
      </p:sp>
      <p:sp>
        <p:nvSpPr>
          <p:cNvPr id="66612" name="Rectangle 52"/>
          <p:cNvSpPr>
            <a:spLocks noChangeArrowheads="1"/>
          </p:cNvSpPr>
          <p:nvPr/>
        </p:nvSpPr>
        <p:spPr bwMode="auto">
          <a:xfrm>
            <a:off x="1990725" y="442913"/>
            <a:ext cx="24495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 Intro Operation </a:t>
            </a:r>
          </a:p>
        </p:txBody>
      </p:sp>
      <p:sp>
        <p:nvSpPr>
          <p:cNvPr id="58" name="TextBox 57"/>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4"/>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6611"/>
                                        </p:tgtEl>
                                        <p:attrNameLst>
                                          <p:attrName>style.visibility</p:attrName>
                                        </p:attrNameLst>
                                      </p:cBhvr>
                                      <p:to>
                                        <p:strVal val="visible"/>
                                      </p:to>
                                    </p:set>
                                    <p:anim calcmode="lin" valueType="num">
                                      <p:cBhvr>
                                        <p:cTn id="7" dur="500" fill="hold"/>
                                        <p:tgtEl>
                                          <p:spTgt spid="666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611"/>
                                        </p:tgtEl>
                                        <p:attrNameLst>
                                          <p:attrName>ppt_y</p:attrName>
                                        </p:attrNameLst>
                                      </p:cBhvr>
                                      <p:tavLst>
                                        <p:tav tm="0">
                                          <p:val>
                                            <p:strVal val="#ppt_y"/>
                                          </p:val>
                                        </p:tav>
                                        <p:tav tm="100000">
                                          <p:val>
                                            <p:strVal val="#ppt_y"/>
                                          </p:val>
                                        </p:tav>
                                      </p:tavLst>
                                    </p:anim>
                                    <p:anim calcmode="lin" valueType="num">
                                      <p:cBhvr>
                                        <p:cTn id="9" dur="500" fill="hold"/>
                                        <p:tgtEl>
                                          <p:spTgt spid="666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6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611"/>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66612"/>
                                        </p:tgtEl>
                                        <p:attrNameLst>
                                          <p:attrName>style.visibility</p:attrName>
                                        </p:attrNameLst>
                                      </p:cBhvr>
                                      <p:to>
                                        <p:strVal val="visible"/>
                                      </p:to>
                                    </p:set>
                                    <p:anim calcmode="lin" valueType="num">
                                      <p:cBhvr>
                                        <p:cTn id="15" dur="500" fill="hold"/>
                                        <p:tgtEl>
                                          <p:spTgt spid="6661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6612"/>
                                        </p:tgtEl>
                                        <p:attrNameLst>
                                          <p:attrName>ppt_y</p:attrName>
                                        </p:attrNameLst>
                                      </p:cBhvr>
                                      <p:tavLst>
                                        <p:tav tm="0">
                                          <p:val>
                                            <p:strVal val="#ppt_y"/>
                                          </p:val>
                                        </p:tav>
                                        <p:tav tm="100000">
                                          <p:val>
                                            <p:strVal val="#ppt_y"/>
                                          </p:val>
                                        </p:tav>
                                      </p:tavLst>
                                    </p:anim>
                                    <p:anim calcmode="lin" valueType="num">
                                      <p:cBhvr>
                                        <p:cTn id="17" dur="500" fill="hold"/>
                                        <p:tgtEl>
                                          <p:spTgt spid="6661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661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6612"/>
                                        </p:tgtEl>
                                      </p:cBhvr>
                                    </p:animEffect>
                                  </p:childTnLst>
                                </p:cTn>
                              </p:par>
                            </p:childTnLst>
                          </p:cTn>
                        </p:par>
                        <p:par>
                          <p:cTn id="20" fill="hold" nodeType="afterGroup">
                            <p:stCondLst>
                              <p:cond delay="1800"/>
                            </p:stCondLst>
                            <p:childTnLst>
                              <p:par>
                                <p:cTn id="21" presetID="18" presetClass="entr" presetSubtype="12"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strips(downLeft)">
                                      <p:cBhvr>
                                        <p:cTn id="23" dur="2000"/>
                                        <p:tgtEl>
                                          <p:spTgt spid="3"/>
                                        </p:tgtEl>
                                      </p:cBhvr>
                                    </p:animEffect>
                                  </p:childTnLst>
                                </p:cTn>
                              </p:par>
                            </p:childTnLst>
                          </p:cTn>
                        </p:par>
                        <p:par>
                          <p:cTn id="24" fill="hold" nodeType="afterGroup">
                            <p:stCondLst>
                              <p:cond delay="3800"/>
                            </p:stCondLst>
                            <p:childTnLst>
                              <p:par>
                                <p:cTn id="25" presetID="29" presetClass="entr" presetSubtype="0" fill="hold" nodeType="afterEffect">
                                  <p:stCondLst>
                                    <p:cond delay="0"/>
                                  </p:stCondLst>
                                  <p:childTnLst>
                                    <p:set>
                                      <p:cBhvr>
                                        <p:cTn id="26" dur="1" fill="hold">
                                          <p:stCondLst>
                                            <p:cond delay="0"/>
                                          </p:stCondLst>
                                        </p:cTn>
                                        <p:tgtEl>
                                          <p:spTgt spid="66601"/>
                                        </p:tgtEl>
                                        <p:attrNameLst>
                                          <p:attrName>style.visibility</p:attrName>
                                        </p:attrNameLst>
                                      </p:cBhvr>
                                      <p:to>
                                        <p:strVal val="visible"/>
                                      </p:to>
                                    </p:set>
                                    <p:anim calcmode="lin" valueType="num">
                                      <p:cBhvr>
                                        <p:cTn id="27" dur="1000" fill="hold"/>
                                        <p:tgtEl>
                                          <p:spTgt spid="66601"/>
                                        </p:tgtEl>
                                        <p:attrNameLst>
                                          <p:attrName>ppt_x</p:attrName>
                                        </p:attrNameLst>
                                      </p:cBhvr>
                                      <p:tavLst>
                                        <p:tav tm="0">
                                          <p:val>
                                            <p:strVal val="#ppt_x-.2"/>
                                          </p:val>
                                        </p:tav>
                                        <p:tav tm="100000">
                                          <p:val>
                                            <p:strVal val="#ppt_x"/>
                                          </p:val>
                                        </p:tav>
                                      </p:tavLst>
                                    </p:anim>
                                    <p:anim calcmode="lin" valueType="num">
                                      <p:cBhvr>
                                        <p:cTn id="28" dur="1000" fill="hold"/>
                                        <p:tgtEl>
                                          <p:spTgt spid="66601"/>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6601"/>
                                        </p:tgtEl>
                                      </p:cBhvr>
                                    </p:animEffect>
                                  </p:childTnLst>
                                </p:cTn>
                              </p:par>
                              <p:par>
                                <p:cTn id="30" presetID="29" presetClass="entr" presetSubtype="0" fill="hold" nodeType="withEffect">
                                  <p:stCondLst>
                                    <p:cond delay="0"/>
                                  </p:stCondLst>
                                  <p:childTnLst>
                                    <p:set>
                                      <p:cBhvr>
                                        <p:cTn id="31" dur="1" fill="hold">
                                          <p:stCondLst>
                                            <p:cond delay="0"/>
                                          </p:stCondLst>
                                        </p:cTn>
                                        <p:tgtEl>
                                          <p:spTgt spid="66602"/>
                                        </p:tgtEl>
                                        <p:attrNameLst>
                                          <p:attrName>style.visibility</p:attrName>
                                        </p:attrNameLst>
                                      </p:cBhvr>
                                      <p:to>
                                        <p:strVal val="visible"/>
                                      </p:to>
                                    </p:set>
                                    <p:anim calcmode="lin" valueType="num">
                                      <p:cBhvr>
                                        <p:cTn id="32" dur="1000" fill="hold"/>
                                        <p:tgtEl>
                                          <p:spTgt spid="66602"/>
                                        </p:tgtEl>
                                        <p:attrNameLst>
                                          <p:attrName>ppt_x</p:attrName>
                                        </p:attrNameLst>
                                      </p:cBhvr>
                                      <p:tavLst>
                                        <p:tav tm="0">
                                          <p:val>
                                            <p:strVal val="#ppt_x-.2"/>
                                          </p:val>
                                        </p:tav>
                                        <p:tav tm="100000">
                                          <p:val>
                                            <p:strVal val="#ppt_x"/>
                                          </p:val>
                                        </p:tav>
                                      </p:tavLst>
                                    </p:anim>
                                    <p:anim calcmode="lin" valueType="num">
                                      <p:cBhvr>
                                        <p:cTn id="33" dur="1000" fill="hold"/>
                                        <p:tgtEl>
                                          <p:spTgt spid="66602"/>
                                        </p:tgtEl>
                                        <p:attrNameLst>
                                          <p:attrName>ppt_y</p:attrName>
                                        </p:attrNameLst>
                                      </p:cBhvr>
                                      <p:tavLst>
                                        <p:tav tm="0">
                                          <p:val>
                                            <p:strVal val="#ppt_y"/>
                                          </p:val>
                                        </p:tav>
                                        <p:tav tm="100000">
                                          <p:val>
                                            <p:strVal val="#ppt_y"/>
                                          </p:val>
                                        </p:tav>
                                      </p:tavLst>
                                    </p:anim>
                                    <p:animEffect transition="in" filter="wipe(right)" prLst="gradientSize: 0.1">
                                      <p:cBhvr>
                                        <p:cTn id="34" dur="1000"/>
                                        <p:tgtEl>
                                          <p:spTgt spid="66602"/>
                                        </p:tgtEl>
                                      </p:cBhvr>
                                    </p:animEffect>
                                  </p:childTnLst>
                                </p:cTn>
                              </p:par>
                              <p:par>
                                <p:cTn id="35" presetID="29" presetClass="entr" presetSubtype="0" fill="hold" nodeType="withEffect">
                                  <p:stCondLst>
                                    <p:cond delay="0"/>
                                  </p:stCondLst>
                                  <p:childTnLst>
                                    <p:set>
                                      <p:cBhvr>
                                        <p:cTn id="36" dur="1" fill="hold">
                                          <p:stCondLst>
                                            <p:cond delay="0"/>
                                          </p:stCondLst>
                                        </p:cTn>
                                        <p:tgtEl>
                                          <p:spTgt spid="66604"/>
                                        </p:tgtEl>
                                        <p:attrNameLst>
                                          <p:attrName>style.visibility</p:attrName>
                                        </p:attrNameLst>
                                      </p:cBhvr>
                                      <p:to>
                                        <p:strVal val="visible"/>
                                      </p:to>
                                    </p:set>
                                    <p:anim calcmode="lin" valueType="num">
                                      <p:cBhvr>
                                        <p:cTn id="37" dur="1000" fill="hold"/>
                                        <p:tgtEl>
                                          <p:spTgt spid="66604"/>
                                        </p:tgtEl>
                                        <p:attrNameLst>
                                          <p:attrName>ppt_x</p:attrName>
                                        </p:attrNameLst>
                                      </p:cBhvr>
                                      <p:tavLst>
                                        <p:tav tm="0">
                                          <p:val>
                                            <p:strVal val="#ppt_x-.2"/>
                                          </p:val>
                                        </p:tav>
                                        <p:tav tm="100000">
                                          <p:val>
                                            <p:strVal val="#ppt_x"/>
                                          </p:val>
                                        </p:tav>
                                      </p:tavLst>
                                    </p:anim>
                                    <p:anim calcmode="lin" valueType="num">
                                      <p:cBhvr>
                                        <p:cTn id="38" dur="1000" fill="hold"/>
                                        <p:tgtEl>
                                          <p:spTgt spid="6660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66604"/>
                                        </p:tgtEl>
                                      </p:cBhvr>
                                    </p:animEffect>
                                  </p:childTnLst>
                                </p:cTn>
                              </p:par>
                              <p:par>
                                <p:cTn id="40" presetID="29" presetClass="entr" presetSubtype="0" fill="hold" nodeType="withEffect">
                                  <p:stCondLst>
                                    <p:cond delay="0"/>
                                  </p:stCondLst>
                                  <p:childTnLst>
                                    <p:set>
                                      <p:cBhvr>
                                        <p:cTn id="41" dur="1" fill="hold">
                                          <p:stCondLst>
                                            <p:cond delay="0"/>
                                          </p:stCondLst>
                                        </p:cTn>
                                        <p:tgtEl>
                                          <p:spTgt spid="66603"/>
                                        </p:tgtEl>
                                        <p:attrNameLst>
                                          <p:attrName>style.visibility</p:attrName>
                                        </p:attrNameLst>
                                      </p:cBhvr>
                                      <p:to>
                                        <p:strVal val="visible"/>
                                      </p:to>
                                    </p:set>
                                    <p:anim calcmode="lin" valueType="num">
                                      <p:cBhvr>
                                        <p:cTn id="42" dur="1000" fill="hold"/>
                                        <p:tgtEl>
                                          <p:spTgt spid="66603"/>
                                        </p:tgtEl>
                                        <p:attrNameLst>
                                          <p:attrName>ppt_x</p:attrName>
                                        </p:attrNameLst>
                                      </p:cBhvr>
                                      <p:tavLst>
                                        <p:tav tm="0">
                                          <p:val>
                                            <p:strVal val="#ppt_x-.2"/>
                                          </p:val>
                                        </p:tav>
                                        <p:tav tm="100000">
                                          <p:val>
                                            <p:strVal val="#ppt_x"/>
                                          </p:val>
                                        </p:tav>
                                      </p:tavLst>
                                    </p:anim>
                                    <p:anim calcmode="lin" valueType="num">
                                      <p:cBhvr>
                                        <p:cTn id="43" dur="1000" fill="hold"/>
                                        <p:tgtEl>
                                          <p:spTgt spid="66603"/>
                                        </p:tgtEl>
                                        <p:attrNameLst>
                                          <p:attrName>ppt_y</p:attrName>
                                        </p:attrNameLst>
                                      </p:cBhvr>
                                      <p:tavLst>
                                        <p:tav tm="0">
                                          <p:val>
                                            <p:strVal val="#ppt_y"/>
                                          </p:val>
                                        </p:tav>
                                        <p:tav tm="100000">
                                          <p:val>
                                            <p:strVal val="#ppt_y"/>
                                          </p:val>
                                        </p:tav>
                                      </p:tavLst>
                                    </p:anim>
                                    <p:animEffect transition="in" filter="wipe(right)" prLst="gradientSize: 0.1">
                                      <p:cBhvr>
                                        <p:cTn id="44" dur="1000"/>
                                        <p:tgtEl>
                                          <p:spTgt spid="66603"/>
                                        </p:tgtEl>
                                      </p:cBhvr>
                                    </p:animEffect>
                                  </p:childTnLst>
                                </p:cTn>
                              </p:par>
                            </p:childTnLst>
                          </p:cTn>
                        </p:par>
                        <p:par>
                          <p:cTn id="45" fill="hold" nodeType="afterGroup">
                            <p:stCondLst>
                              <p:cond delay="4800"/>
                            </p:stCondLst>
                            <p:childTnLst>
                              <p:par>
                                <p:cTn id="46" presetID="18" presetClass="entr" presetSubtype="6" fill="hold" grpId="0" nodeType="afterEffect">
                                  <p:stCondLst>
                                    <p:cond delay="0"/>
                                  </p:stCondLst>
                                  <p:childTnLst>
                                    <p:set>
                                      <p:cBhvr>
                                        <p:cTn id="47" dur="1" fill="hold">
                                          <p:stCondLst>
                                            <p:cond delay="0"/>
                                          </p:stCondLst>
                                        </p:cTn>
                                        <p:tgtEl>
                                          <p:spTgt spid="66605"/>
                                        </p:tgtEl>
                                        <p:attrNameLst>
                                          <p:attrName>style.visibility</p:attrName>
                                        </p:attrNameLst>
                                      </p:cBhvr>
                                      <p:to>
                                        <p:strVal val="visible"/>
                                      </p:to>
                                    </p:set>
                                    <p:animEffect transition="in" filter="strips(downRight)">
                                      <p:cBhvr>
                                        <p:cTn id="48" dur="500"/>
                                        <p:tgtEl>
                                          <p:spTgt spid="66605"/>
                                        </p:tgtEl>
                                      </p:cBhvr>
                                    </p:animEffect>
                                  </p:childTnLst>
                                </p:cTn>
                              </p:par>
                              <p:par>
                                <p:cTn id="49" presetID="18" presetClass="entr" presetSubtype="6" fill="hold" grpId="0" nodeType="withEffect">
                                  <p:stCondLst>
                                    <p:cond delay="0"/>
                                  </p:stCondLst>
                                  <p:childTnLst>
                                    <p:set>
                                      <p:cBhvr>
                                        <p:cTn id="50" dur="1" fill="hold">
                                          <p:stCondLst>
                                            <p:cond delay="0"/>
                                          </p:stCondLst>
                                        </p:cTn>
                                        <p:tgtEl>
                                          <p:spTgt spid="66593"/>
                                        </p:tgtEl>
                                        <p:attrNameLst>
                                          <p:attrName>style.visibility</p:attrName>
                                        </p:attrNameLst>
                                      </p:cBhvr>
                                      <p:to>
                                        <p:strVal val="visible"/>
                                      </p:to>
                                    </p:set>
                                    <p:animEffect transition="in" filter="strips(downRight)">
                                      <p:cBhvr>
                                        <p:cTn id="51" dur="500"/>
                                        <p:tgtEl>
                                          <p:spTgt spid="66593"/>
                                        </p:tgtEl>
                                      </p:cBhvr>
                                    </p:animEffect>
                                  </p:childTnLst>
                                </p:cTn>
                              </p:par>
                            </p:childTnLst>
                          </p:cTn>
                        </p:par>
                        <p:par>
                          <p:cTn id="52" fill="hold" nodeType="afterGroup">
                            <p:stCondLst>
                              <p:cond delay="5300"/>
                            </p:stCondLst>
                            <p:childTnLst>
                              <p:par>
                                <p:cTn id="53" presetID="41" presetClass="entr" presetSubtype="0" fill="hold" grpId="0" nodeType="afterEffect">
                                  <p:stCondLst>
                                    <p:cond delay="0"/>
                                  </p:stCondLst>
                                  <p:iterate type="lt">
                                    <p:tmPct val="10000"/>
                                  </p:iterate>
                                  <p:childTnLst>
                                    <p:set>
                                      <p:cBhvr>
                                        <p:cTn id="54" dur="1" fill="hold">
                                          <p:stCondLst>
                                            <p:cond delay="0"/>
                                          </p:stCondLst>
                                        </p:cTn>
                                        <p:tgtEl>
                                          <p:spTgt spid="66597"/>
                                        </p:tgtEl>
                                        <p:attrNameLst>
                                          <p:attrName>style.visibility</p:attrName>
                                        </p:attrNameLst>
                                      </p:cBhvr>
                                      <p:to>
                                        <p:strVal val="visible"/>
                                      </p:to>
                                    </p:set>
                                    <p:anim calcmode="lin" valueType="num">
                                      <p:cBhvr>
                                        <p:cTn id="55" dur="500" fill="hold"/>
                                        <p:tgtEl>
                                          <p:spTgt spid="66597"/>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66597"/>
                                        </p:tgtEl>
                                        <p:attrNameLst>
                                          <p:attrName>ppt_y</p:attrName>
                                        </p:attrNameLst>
                                      </p:cBhvr>
                                      <p:tavLst>
                                        <p:tav tm="0">
                                          <p:val>
                                            <p:strVal val="#ppt_y"/>
                                          </p:val>
                                        </p:tav>
                                        <p:tav tm="100000">
                                          <p:val>
                                            <p:strVal val="#ppt_y"/>
                                          </p:val>
                                        </p:tav>
                                      </p:tavLst>
                                    </p:anim>
                                    <p:anim calcmode="lin" valueType="num">
                                      <p:cBhvr>
                                        <p:cTn id="57" dur="500" fill="hold"/>
                                        <p:tgtEl>
                                          <p:spTgt spid="66597"/>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66597"/>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66597"/>
                                        </p:tgtEl>
                                      </p:cBhvr>
                                    </p:animEffect>
                                  </p:childTnLst>
                                </p:cTn>
                              </p:par>
                            </p:childTnLst>
                          </p:cTn>
                        </p:par>
                        <p:par>
                          <p:cTn id="60" fill="hold" nodeType="afterGroup">
                            <p:stCondLst>
                              <p:cond delay="6050"/>
                            </p:stCondLst>
                            <p:childTnLst>
                              <p:par>
                                <p:cTn id="61" presetID="18" presetClass="entr" presetSubtype="6" fill="hold" grpId="0" nodeType="afterEffect">
                                  <p:stCondLst>
                                    <p:cond delay="0"/>
                                  </p:stCondLst>
                                  <p:childTnLst>
                                    <p:set>
                                      <p:cBhvr>
                                        <p:cTn id="62" dur="1" fill="hold">
                                          <p:stCondLst>
                                            <p:cond delay="0"/>
                                          </p:stCondLst>
                                        </p:cTn>
                                        <p:tgtEl>
                                          <p:spTgt spid="66606"/>
                                        </p:tgtEl>
                                        <p:attrNameLst>
                                          <p:attrName>style.visibility</p:attrName>
                                        </p:attrNameLst>
                                      </p:cBhvr>
                                      <p:to>
                                        <p:strVal val="visible"/>
                                      </p:to>
                                    </p:set>
                                    <p:animEffect transition="in" filter="strips(downRight)">
                                      <p:cBhvr>
                                        <p:cTn id="63" dur="500"/>
                                        <p:tgtEl>
                                          <p:spTgt spid="66606"/>
                                        </p:tgtEl>
                                      </p:cBhvr>
                                    </p:animEffect>
                                  </p:childTnLst>
                                </p:cTn>
                              </p:par>
                              <p:par>
                                <p:cTn id="64" presetID="18" presetClass="entr" presetSubtype="6" fill="hold" grpId="0" nodeType="withEffect">
                                  <p:stCondLst>
                                    <p:cond delay="0"/>
                                  </p:stCondLst>
                                  <p:childTnLst>
                                    <p:set>
                                      <p:cBhvr>
                                        <p:cTn id="65" dur="1" fill="hold">
                                          <p:stCondLst>
                                            <p:cond delay="0"/>
                                          </p:stCondLst>
                                        </p:cTn>
                                        <p:tgtEl>
                                          <p:spTgt spid="66594"/>
                                        </p:tgtEl>
                                        <p:attrNameLst>
                                          <p:attrName>style.visibility</p:attrName>
                                        </p:attrNameLst>
                                      </p:cBhvr>
                                      <p:to>
                                        <p:strVal val="visible"/>
                                      </p:to>
                                    </p:set>
                                    <p:animEffect transition="in" filter="strips(downRight)">
                                      <p:cBhvr>
                                        <p:cTn id="66" dur="500"/>
                                        <p:tgtEl>
                                          <p:spTgt spid="66594"/>
                                        </p:tgtEl>
                                      </p:cBhvr>
                                    </p:animEffect>
                                  </p:childTnLst>
                                </p:cTn>
                              </p:par>
                            </p:childTnLst>
                          </p:cTn>
                        </p:par>
                        <p:par>
                          <p:cTn id="67" fill="hold" nodeType="afterGroup">
                            <p:stCondLst>
                              <p:cond delay="6550"/>
                            </p:stCondLst>
                            <p:childTnLst>
                              <p:par>
                                <p:cTn id="68" presetID="41" presetClass="entr" presetSubtype="0" fill="hold" nodeType="afterEffect">
                                  <p:stCondLst>
                                    <p:cond delay="0"/>
                                  </p:stCondLst>
                                  <p:iterate type="lt">
                                    <p:tmPct val="10000"/>
                                  </p:iterate>
                                  <p:childTnLst>
                                    <p:set>
                                      <p:cBhvr>
                                        <p:cTn id="69" dur="1" fill="hold">
                                          <p:stCondLst>
                                            <p:cond delay="0"/>
                                          </p:stCondLst>
                                        </p:cTn>
                                        <p:tgtEl>
                                          <p:spTgt spid="66598">
                                            <p:txEl>
                                              <p:pRg st="0" end="0"/>
                                            </p:txEl>
                                          </p:spTgt>
                                        </p:tgtEl>
                                        <p:attrNameLst>
                                          <p:attrName>style.visibility</p:attrName>
                                        </p:attrNameLst>
                                      </p:cBhvr>
                                      <p:to>
                                        <p:strVal val="visible"/>
                                      </p:to>
                                    </p:set>
                                    <p:anim calcmode="lin" valueType="num">
                                      <p:cBhvr>
                                        <p:cTn id="70" dur="500" fill="hold"/>
                                        <p:tgtEl>
                                          <p:spTgt spid="6659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66598">
                                            <p:txEl>
                                              <p:pRg st="0" end="0"/>
                                            </p:txEl>
                                          </p:spTgt>
                                        </p:tgtEl>
                                        <p:attrNameLst>
                                          <p:attrName>ppt_y</p:attrName>
                                        </p:attrNameLst>
                                      </p:cBhvr>
                                      <p:tavLst>
                                        <p:tav tm="0">
                                          <p:val>
                                            <p:strVal val="#ppt_y"/>
                                          </p:val>
                                        </p:tav>
                                        <p:tav tm="100000">
                                          <p:val>
                                            <p:strVal val="#ppt_y"/>
                                          </p:val>
                                        </p:tav>
                                      </p:tavLst>
                                    </p:anim>
                                    <p:anim calcmode="lin" valueType="num">
                                      <p:cBhvr>
                                        <p:cTn id="72" dur="500" fill="hold"/>
                                        <p:tgtEl>
                                          <p:spTgt spid="6659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6659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66598">
                                            <p:txEl>
                                              <p:pRg st="0" end="0"/>
                                            </p:txEl>
                                          </p:spTgt>
                                        </p:tgtEl>
                                      </p:cBhvr>
                                    </p:animEffect>
                                  </p:childTnLst>
                                </p:cTn>
                              </p:par>
                            </p:childTnLst>
                          </p:cTn>
                        </p:par>
                        <p:par>
                          <p:cTn id="75" fill="hold" nodeType="afterGroup">
                            <p:stCondLst>
                              <p:cond delay="7300"/>
                            </p:stCondLst>
                            <p:childTnLst>
                              <p:par>
                                <p:cTn id="76" presetID="18" presetClass="entr" presetSubtype="6" fill="hold" grpId="0" nodeType="afterEffect">
                                  <p:stCondLst>
                                    <p:cond delay="0"/>
                                  </p:stCondLst>
                                  <p:childTnLst>
                                    <p:set>
                                      <p:cBhvr>
                                        <p:cTn id="77" dur="1" fill="hold">
                                          <p:stCondLst>
                                            <p:cond delay="0"/>
                                          </p:stCondLst>
                                        </p:cTn>
                                        <p:tgtEl>
                                          <p:spTgt spid="66608"/>
                                        </p:tgtEl>
                                        <p:attrNameLst>
                                          <p:attrName>style.visibility</p:attrName>
                                        </p:attrNameLst>
                                      </p:cBhvr>
                                      <p:to>
                                        <p:strVal val="visible"/>
                                      </p:to>
                                    </p:set>
                                    <p:animEffect transition="in" filter="strips(downRight)">
                                      <p:cBhvr>
                                        <p:cTn id="78" dur="500"/>
                                        <p:tgtEl>
                                          <p:spTgt spid="66608"/>
                                        </p:tgtEl>
                                      </p:cBhvr>
                                    </p:animEffect>
                                  </p:childTnLst>
                                </p:cTn>
                              </p:par>
                              <p:par>
                                <p:cTn id="79" presetID="18" presetClass="entr" presetSubtype="6" fill="hold" grpId="0" nodeType="withEffect">
                                  <p:stCondLst>
                                    <p:cond delay="0"/>
                                  </p:stCondLst>
                                  <p:childTnLst>
                                    <p:set>
                                      <p:cBhvr>
                                        <p:cTn id="80" dur="1" fill="hold">
                                          <p:stCondLst>
                                            <p:cond delay="0"/>
                                          </p:stCondLst>
                                        </p:cTn>
                                        <p:tgtEl>
                                          <p:spTgt spid="66595"/>
                                        </p:tgtEl>
                                        <p:attrNameLst>
                                          <p:attrName>style.visibility</p:attrName>
                                        </p:attrNameLst>
                                      </p:cBhvr>
                                      <p:to>
                                        <p:strVal val="visible"/>
                                      </p:to>
                                    </p:set>
                                    <p:animEffect transition="in" filter="strips(downRight)">
                                      <p:cBhvr>
                                        <p:cTn id="81" dur="500"/>
                                        <p:tgtEl>
                                          <p:spTgt spid="66595"/>
                                        </p:tgtEl>
                                      </p:cBhvr>
                                    </p:animEffect>
                                  </p:childTnLst>
                                </p:cTn>
                              </p:par>
                            </p:childTnLst>
                          </p:cTn>
                        </p:par>
                        <p:par>
                          <p:cTn id="82" fill="hold" nodeType="afterGroup">
                            <p:stCondLst>
                              <p:cond delay="7800"/>
                            </p:stCondLst>
                            <p:childTnLst>
                              <p:par>
                                <p:cTn id="83" presetID="41" presetClass="entr" presetSubtype="0" fill="hold" grpId="0" nodeType="afterEffect">
                                  <p:stCondLst>
                                    <p:cond delay="0"/>
                                  </p:stCondLst>
                                  <p:iterate type="lt">
                                    <p:tmPct val="10000"/>
                                  </p:iterate>
                                  <p:childTnLst>
                                    <p:set>
                                      <p:cBhvr>
                                        <p:cTn id="84" dur="1" fill="hold">
                                          <p:stCondLst>
                                            <p:cond delay="0"/>
                                          </p:stCondLst>
                                        </p:cTn>
                                        <p:tgtEl>
                                          <p:spTgt spid="66599"/>
                                        </p:tgtEl>
                                        <p:attrNameLst>
                                          <p:attrName>style.visibility</p:attrName>
                                        </p:attrNameLst>
                                      </p:cBhvr>
                                      <p:to>
                                        <p:strVal val="visible"/>
                                      </p:to>
                                    </p:set>
                                    <p:anim calcmode="lin" valueType="num">
                                      <p:cBhvr>
                                        <p:cTn id="85" dur="500" fill="hold"/>
                                        <p:tgtEl>
                                          <p:spTgt spid="66599"/>
                                        </p:tgtEl>
                                        <p:attrNameLst>
                                          <p:attrName>ppt_x</p:attrName>
                                        </p:attrNameLst>
                                      </p:cBhvr>
                                      <p:tavLst>
                                        <p:tav tm="0">
                                          <p:val>
                                            <p:strVal val="#ppt_x"/>
                                          </p:val>
                                        </p:tav>
                                        <p:tav tm="50000">
                                          <p:val>
                                            <p:strVal val="#ppt_x+.1"/>
                                          </p:val>
                                        </p:tav>
                                        <p:tav tm="100000">
                                          <p:val>
                                            <p:strVal val="#ppt_x"/>
                                          </p:val>
                                        </p:tav>
                                      </p:tavLst>
                                    </p:anim>
                                    <p:anim calcmode="lin" valueType="num">
                                      <p:cBhvr>
                                        <p:cTn id="86" dur="500" fill="hold"/>
                                        <p:tgtEl>
                                          <p:spTgt spid="66599"/>
                                        </p:tgtEl>
                                        <p:attrNameLst>
                                          <p:attrName>ppt_y</p:attrName>
                                        </p:attrNameLst>
                                      </p:cBhvr>
                                      <p:tavLst>
                                        <p:tav tm="0">
                                          <p:val>
                                            <p:strVal val="#ppt_y"/>
                                          </p:val>
                                        </p:tav>
                                        <p:tav tm="100000">
                                          <p:val>
                                            <p:strVal val="#ppt_y"/>
                                          </p:val>
                                        </p:tav>
                                      </p:tavLst>
                                    </p:anim>
                                    <p:anim calcmode="lin" valueType="num">
                                      <p:cBhvr>
                                        <p:cTn id="87" dur="500" fill="hold"/>
                                        <p:tgtEl>
                                          <p:spTgt spid="66599"/>
                                        </p:tgtEl>
                                        <p:attrNameLst>
                                          <p:attrName>ppt_h</p:attrName>
                                        </p:attrNameLst>
                                      </p:cBhvr>
                                      <p:tavLst>
                                        <p:tav tm="0">
                                          <p:val>
                                            <p:strVal val="#ppt_h/10"/>
                                          </p:val>
                                        </p:tav>
                                        <p:tav tm="50000">
                                          <p:val>
                                            <p:strVal val="#ppt_h+.01"/>
                                          </p:val>
                                        </p:tav>
                                        <p:tav tm="100000">
                                          <p:val>
                                            <p:strVal val="#ppt_h"/>
                                          </p:val>
                                        </p:tav>
                                      </p:tavLst>
                                    </p:anim>
                                    <p:anim calcmode="lin" valueType="num">
                                      <p:cBhvr>
                                        <p:cTn id="88" dur="500" fill="hold"/>
                                        <p:tgtEl>
                                          <p:spTgt spid="66599"/>
                                        </p:tgtEl>
                                        <p:attrNameLst>
                                          <p:attrName>ppt_w</p:attrName>
                                        </p:attrNameLst>
                                      </p:cBhvr>
                                      <p:tavLst>
                                        <p:tav tm="0">
                                          <p:val>
                                            <p:strVal val="#ppt_w/10"/>
                                          </p:val>
                                        </p:tav>
                                        <p:tav tm="50000">
                                          <p:val>
                                            <p:strVal val="#ppt_w+.01"/>
                                          </p:val>
                                        </p:tav>
                                        <p:tav tm="100000">
                                          <p:val>
                                            <p:strVal val="#ppt_w"/>
                                          </p:val>
                                        </p:tav>
                                      </p:tavLst>
                                    </p:anim>
                                    <p:animEffect transition="in" filter="fade">
                                      <p:cBhvr>
                                        <p:cTn id="89" dur="500" tmFilter="0,0; .5, 1; 1, 1"/>
                                        <p:tgtEl>
                                          <p:spTgt spid="66599"/>
                                        </p:tgtEl>
                                      </p:cBhvr>
                                    </p:animEffect>
                                  </p:childTnLst>
                                </p:cTn>
                              </p:par>
                            </p:childTnLst>
                          </p:cTn>
                        </p:par>
                        <p:par>
                          <p:cTn id="90" fill="hold" nodeType="afterGroup">
                            <p:stCondLst>
                              <p:cond delay="8550"/>
                            </p:stCondLst>
                            <p:childTnLst>
                              <p:par>
                                <p:cTn id="91" presetID="18" presetClass="entr" presetSubtype="6" fill="hold" grpId="0" nodeType="afterEffect">
                                  <p:stCondLst>
                                    <p:cond delay="0"/>
                                  </p:stCondLst>
                                  <p:childTnLst>
                                    <p:set>
                                      <p:cBhvr>
                                        <p:cTn id="92" dur="1" fill="hold">
                                          <p:stCondLst>
                                            <p:cond delay="0"/>
                                          </p:stCondLst>
                                        </p:cTn>
                                        <p:tgtEl>
                                          <p:spTgt spid="66607"/>
                                        </p:tgtEl>
                                        <p:attrNameLst>
                                          <p:attrName>style.visibility</p:attrName>
                                        </p:attrNameLst>
                                      </p:cBhvr>
                                      <p:to>
                                        <p:strVal val="visible"/>
                                      </p:to>
                                    </p:set>
                                    <p:animEffect transition="in" filter="strips(downRight)">
                                      <p:cBhvr>
                                        <p:cTn id="93" dur="500"/>
                                        <p:tgtEl>
                                          <p:spTgt spid="66607"/>
                                        </p:tgtEl>
                                      </p:cBhvr>
                                    </p:animEffect>
                                  </p:childTnLst>
                                </p:cTn>
                              </p:par>
                              <p:par>
                                <p:cTn id="94" presetID="18" presetClass="entr" presetSubtype="6" fill="hold" grpId="0" nodeType="withEffect">
                                  <p:stCondLst>
                                    <p:cond delay="0"/>
                                  </p:stCondLst>
                                  <p:childTnLst>
                                    <p:set>
                                      <p:cBhvr>
                                        <p:cTn id="95" dur="1" fill="hold">
                                          <p:stCondLst>
                                            <p:cond delay="0"/>
                                          </p:stCondLst>
                                        </p:cTn>
                                        <p:tgtEl>
                                          <p:spTgt spid="66596"/>
                                        </p:tgtEl>
                                        <p:attrNameLst>
                                          <p:attrName>style.visibility</p:attrName>
                                        </p:attrNameLst>
                                      </p:cBhvr>
                                      <p:to>
                                        <p:strVal val="visible"/>
                                      </p:to>
                                    </p:set>
                                    <p:animEffect transition="in" filter="strips(downRight)">
                                      <p:cBhvr>
                                        <p:cTn id="96" dur="500"/>
                                        <p:tgtEl>
                                          <p:spTgt spid="66596"/>
                                        </p:tgtEl>
                                      </p:cBhvr>
                                    </p:animEffect>
                                  </p:childTnLst>
                                </p:cTn>
                              </p:par>
                            </p:childTnLst>
                          </p:cTn>
                        </p:par>
                        <p:par>
                          <p:cTn id="97" fill="hold" nodeType="afterGroup">
                            <p:stCondLst>
                              <p:cond delay="9050"/>
                            </p:stCondLst>
                            <p:childTnLst>
                              <p:par>
                                <p:cTn id="98" presetID="41" presetClass="entr" presetSubtype="0" fill="hold" grpId="0" nodeType="afterEffect">
                                  <p:stCondLst>
                                    <p:cond delay="0"/>
                                  </p:stCondLst>
                                  <p:iterate type="lt">
                                    <p:tmPct val="10000"/>
                                  </p:iterate>
                                  <p:childTnLst>
                                    <p:set>
                                      <p:cBhvr>
                                        <p:cTn id="99" dur="1" fill="hold">
                                          <p:stCondLst>
                                            <p:cond delay="0"/>
                                          </p:stCondLst>
                                        </p:cTn>
                                        <p:tgtEl>
                                          <p:spTgt spid="66600"/>
                                        </p:tgtEl>
                                        <p:attrNameLst>
                                          <p:attrName>style.visibility</p:attrName>
                                        </p:attrNameLst>
                                      </p:cBhvr>
                                      <p:to>
                                        <p:strVal val="visible"/>
                                      </p:to>
                                    </p:set>
                                    <p:anim calcmode="lin" valueType="num">
                                      <p:cBhvr>
                                        <p:cTn id="100" dur="500" fill="hold"/>
                                        <p:tgtEl>
                                          <p:spTgt spid="66600"/>
                                        </p:tgtEl>
                                        <p:attrNameLst>
                                          <p:attrName>ppt_x</p:attrName>
                                        </p:attrNameLst>
                                      </p:cBhvr>
                                      <p:tavLst>
                                        <p:tav tm="0">
                                          <p:val>
                                            <p:strVal val="#ppt_x"/>
                                          </p:val>
                                        </p:tav>
                                        <p:tav tm="50000">
                                          <p:val>
                                            <p:strVal val="#ppt_x+.1"/>
                                          </p:val>
                                        </p:tav>
                                        <p:tav tm="100000">
                                          <p:val>
                                            <p:strVal val="#ppt_x"/>
                                          </p:val>
                                        </p:tav>
                                      </p:tavLst>
                                    </p:anim>
                                    <p:anim calcmode="lin" valueType="num">
                                      <p:cBhvr>
                                        <p:cTn id="101" dur="500" fill="hold"/>
                                        <p:tgtEl>
                                          <p:spTgt spid="66600"/>
                                        </p:tgtEl>
                                        <p:attrNameLst>
                                          <p:attrName>ppt_y</p:attrName>
                                        </p:attrNameLst>
                                      </p:cBhvr>
                                      <p:tavLst>
                                        <p:tav tm="0">
                                          <p:val>
                                            <p:strVal val="#ppt_y"/>
                                          </p:val>
                                        </p:tav>
                                        <p:tav tm="100000">
                                          <p:val>
                                            <p:strVal val="#ppt_y"/>
                                          </p:val>
                                        </p:tav>
                                      </p:tavLst>
                                    </p:anim>
                                    <p:anim calcmode="lin" valueType="num">
                                      <p:cBhvr>
                                        <p:cTn id="102" dur="500" fill="hold"/>
                                        <p:tgtEl>
                                          <p:spTgt spid="66600"/>
                                        </p:tgtEl>
                                        <p:attrNameLst>
                                          <p:attrName>ppt_h</p:attrName>
                                        </p:attrNameLst>
                                      </p:cBhvr>
                                      <p:tavLst>
                                        <p:tav tm="0">
                                          <p:val>
                                            <p:strVal val="#ppt_h/10"/>
                                          </p:val>
                                        </p:tav>
                                        <p:tav tm="50000">
                                          <p:val>
                                            <p:strVal val="#ppt_h+.01"/>
                                          </p:val>
                                        </p:tav>
                                        <p:tav tm="100000">
                                          <p:val>
                                            <p:strVal val="#ppt_h"/>
                                          </p:val>
                                        </p:tav>
                                      </p:tavLst>
                                    </p:anim>
                                    <p:anim calcmode="lin" valueType="num">
                                      <p:cBhvr>
                                        <p:cTn id="103" dur="500" fill="hold"/>
                                        <p:tgtEl>
                                          <p:spTgt spid="66600"/>
                                        </p:tgtEl>
                                        <p:attrNameLst>
                                          <p:attrName>ppt_w</p:attrName>
                                        </p:attrNameLst>
                                      </p:cBhvr>
                                      <p:tavLst>
                                        <p:tav tm="0">
                                          <p:val>
                                            <p:strVal val="#ppt_w/10"/>
                                          </p:val>
                                        </p:tav>
                                        <p:tav tm="50000">
                                          <p:val>
                                            <p:strVal val="#ppt_w+.01"/>
                                          </p:val>
                                        </p:tav>
                                        <p:tav tm="100000">
                                          <p:val>
                                            <p:strVal val="#ppt_w"/>
                                          </p:val>
                                        </p:tav>
                                      </p:tavLst>
                                    </p:anim>
                                    <p:animEffect transition="in" filter="fade">
                                      <p:cBhvr>
                                        <p:cTn id="104" dur="500" tmFilter="0,0; .5, 1; 1, 1"/>
                                        <p:tgtEl>
                                          <p:spTgt spid="66600"/>
                                        </p:tgtEl>
                                      </p:cBhvr>
                                    </p:animEffect>
                                  </p:childTnLst>
                                </p:cTn>
                              </p:par>
                              <p:par>
                                <p:cTn id="105" presetID="52" presetClass="entr" presetSubtype="0" fill="hold" grpId="0" nodeType="withEffect">
                                  <p:stCondLst>
                                    <p:cond delay="0"/>
                                  </p:stCondLst>
                                  <p:childTnLst>
                                    <p:set>
                                      <p:cBhvr>
                                        <p:cTn id="106" dur="1" fill="hold">
                                          <p:stCondLst>
                                            <p:cond delay="0"/>
                                          </p:stCondLst>
                                        </p:cTn>
                                        <p:tgtEl>
                                          <p:spTgt spid="66586"/>
                                        </p:tgtEl>
                                        <p:attrNameLst>
                                          <p:attrName>style.visibility</p:attrName>
                                        </p:attrNameLst>
                                      </p:cBhvr>
                                      <p:to>
                                        <p:strVal val="visible"/>
                                      </p:to>
                                    </p:set>
                                    <p:animScale>
                                      <p:cBhvr>
                                        <p:cTn id="107" dur="1000" decel="50000" fill="hold">
                                          <p:stCondLst>
                                            <p:cond delay="0"/>
                                          </p:stCondLst>
                                        </p:cTn>
                                        <p:tgtEl>
                                          <p:spTgt spid="665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8" dur="1000" decel="50000" fill="hold">
                                          <p:stCondLst>
                                            <p:cond delay="0"/>
                                          </p:stCondLst>
                                        </p:cTn>
                                        <p:tgtEl>
                                          <p:spTgt spid="66586"/>
                                        </p:tgtEl>
                                        <p:attrNameLst>
                                          <p:attrName>ppt_x</p:attrName>
                                          <p:attrName>ppt_y</p:attrName>
                                        </p:attrNameLst>
                                      </p:cBhvr>
                                    </p:animMotion>
                                    <p:animEffect transition="in" filter="fade">
                                      <p:cBhvr>
                                        <p:cTn id="109" dur="1000"/>
                                        <p:tgtEl>
                                          <p:spTgt spid="66586"/>
                                        </p:tgtEl>
                                      </p:cBhvr>
                                    </p:animEffect>
                                  </p:childTnLst>
                                </p:cTn>
                              </p:par>
                            </p:childTnLst>
                          </p:cTn>
                        </p:par>
                        <p:par>
                          <p:cTn id="110" fill="hold" nodeType="afterGroup">
                            <p:stCondLst>
                              <p:cond delay="10050"/>
                            </p:stCondLst>
                            <p:childTnLst>
                              <p:par>
                                <p:cTn id="111" presetID="18" presetClass="entr" presetSubtype="12" fill="hold"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strips(downLeft)">
                                      <p:cBhvr>
                                        <p:cTn id="113" dur="500"/>
                                        <p:tgtEl>
                                          <p:spTgt spid="17"/>
                                        </p:tgtEl>
                                      </p:cBhvr>
                                    </p:animEffect>
                                  </p:childTnLst>
                                </p:cTn>
                              </p:par>
                            </p:childTnLst>
                          </p:cTn>
                        </p:par>
                        <p:par>
                          <p:cTn id="114" fill="hold" nodeType="afterGroup">
                            <p:stCondLst>
                              <p:cond delay="10550"/>
                            </p:stCondLst>
                            <p:childTnLst>
                              <p:par>
                                <p:cTn id="115" presetID="49" presetClass="entr" presetSubtype="0" decel="100000" fill="hold" grpId="0" nodeType="afterEffect">
                                  <p:stCondLst>
                                    <p:cond delay="0"/>
                                  </p:stCondLst>
                                  <p:childTnLst>
                                    <p:set>
                                      <p:cBhvr>
                                        <p:cTn id="116" dur="1" fill="hold">
                                          <p:stCondLst>
                                            <p:cond delay="0"/>
                                          </p:stCondLst>
                                        </p:cTn>
                                        <p:tgtEl>
                                          <p:spTgt spid="66591"/>
                                        </p:tgtEl>
                                        <p:attrNameLst>
                                          <p:attrName>style.visibility</p:attrName>
                                        </p:attrNameLst>
                                      </p:cBhvr>
                                      <p:to>
                                        <p:strVal val="visible"/>
                                      </p:to>
                                    </p:set>
                                    <p:anim calcmode="lin" valueType="num">
                                      <p:cBhvr>
                                        <p:cTn id="117" dur="500" fill="hold"/>
                                        <p:tgtEl>
                                          <p:spTgt spid="66591"/>
                                        </p:tgtEl>
                                        <p:attrNameLst>
                                          <p:attrName>ppt_w</p:attrName>
                                        </p:attrNameLst>
                                      </p:cBhvr>
                                      <p:tavLst>
                                        <p:tav tm="0">
                                          <p:val>
                                            <p:fltVal val="0"/>
                                          </p:val>
                                        </p:tav>
                                        <p:tav tm="100000">
                                          <p:val>
                                            <p:strVal val="#ppt_w"/>
                                          </p:val>
                                        </p:tav>
                                      </p:tavLst>
                                    </p:anim>
                                    <p:anim calcmode="lin" valueType="num">
                                      <p:cBhvr>
                                        <p:cTn id="118" dur="500" fill="hold"/>
                                        <p:tgtEl>
                                          <p:spTgt spid="66591"/>
                                        </p:tgtEl>
                                        <p:attrNameLst>
                                          <p:attrName>ppt_h</p:attrName>
                                        </p:attrNameLst>
                                      </p:cBhvr>
                                      <p:tavLst>
                                        <p:tav tm="0">
                                          <p:val>
                                            <p:fltVal val="0"/>
                                          </p:val>
                                        </p:tav>
                                        <p:tav tm="100000">
                                          <p:val>
                                            <p:strVal val="#ppt_h"/>
                                          </p:val>
                                        </p:tav>
                                      </p:tavLst>
                                    </p:anim>
                                    <p:anim calcmode="lin" valueType="num">
                                      <p:cBhvr>
                                        <p:cTn id="119" dur="500" fill="hold"/>
                                        <p:tgtEl>
                                          <p:spTgt spid="66591"/>
                                        </p:tgtEl>
                                        <p:attrNameLst>
                                          <p:attrName>style.rotation</p:attrName>
                                        </p:attrNameLst>
                                      </p:cBhvr>
                                      <p:tavLst>
                                        <p:tav tm="0">
                                          <p:val>
                                            <p:fltVal val="360"/>
                                          </p:val>
                                        </p:tav>
                                        <p:tav tm="100000">
                                          <p:val>
                                            <p:fltVal val="0"/>
                                          </p:val>
                                        </p:tav>
                                      </p:tavLst>
                                    </p:anim>
                                    <p:animEffect transition="in" filter="fade">
                                      <p:cBhvr>
                                        <p:cTn id="120" dur="500"/>
                                        <p:tgtEl>
                                          <p:spTgt spid="66591"/>
                                        </p:tgtEl>
                                      </p:cBhvr>
                                    </p:animEffect>
                                  </p:childTnLst>
                                </p:cTn>
                              </p:par>
                            </p:childTnLst>
                          </p:cTn>
                        </p:par>
                        <p:par>
                          <p:cTn id="121" fill="hold" nodeType="afterGroup">
                            <p:stCondLst>
                              <p:cond delay="11050"/>
                            </p:stCondLst>
                            <p:childTnLst>
                              <p:par>
                                <p:cTn id="122" presetID="29" presetClass="entr" presetSubtype="0" fill="hold" grpId="0" nodeType="afterEffect">
                                  <p:stCondLst>
                                    <p:cond delay="0"/>
                                  </p:stCondLst>
                                  <p:childTnLst>
                                    <p:set>
                                      <p:cBhvr>
                                        <p:cTn id="123" dur="1" fill="hold">
                                          <p:stCondLst>
                                            <p:cond delay="0"/>
                                          </p:stCondLst>
                                        </p:cTn>
                                        <p:tgtEl>
                                          <p:spTgt spid="66592"/>
                                        </p:tgtEl>
                                        <p:attrNameLst>
                                          <p:attrName>style.visibility</p:attrName>
                                        </p:attrNameLst>
                                      </p:cBhvr>
                                      <p:to>
                                        <p:strVal val="visible"/>
                                      </p:to>
                                    </p:set>
                                    <p:anim calcmode="lin" valueType="num">
                                      <p:cBhvr>
                                        <p:cTn id="124" dur="1000" fill="hold"/>
                                        <p:tgtEl>
                                          <p:spTgt spid="66592"/>
                                        </p:tgtEl>
                                        <p:attrNameLst>
                                          <p:attrName>ppt_x</p:attrName>
                                        </p:attrNameLst>
                                      </p:cBhvr>
                                      <p:tavLst>
                                        <p:tav tm="0">
                                          <p:val>
                                            <p:strVal val="#ppt_x-.2"/>
                                          </p:val>
                                        </p:tav>
                                        <p:tav tm="100000">
                                          <p:val>
                                            <p:strVal val="#ppt_x"/>
                                          </p:val>
                                        </p:tav>
                                      </p:tavLst>
                                    </p:anim>
                                    <p:anim calcmode="lin" valueType="num">
                                      <p:cBhvr>
                                        <p:cTn id="125" dur="1000" fill="hold"/>
                                        <p:tgtEl>
                                          <p:spTgt spid="66592"/>
                                        </p:tgtEl>
                                        <p:attrNameLst>
                                          <p:attrName>ppt_y</p:attrName>
                                        </p:attrNameLst>
                                      </p:cBhvr>
                                      <p:tavLst>
                                        <p:tav tm="0">
                                          <p:val>
                                            <p:strVal val="#ppt_y"/>
                                          </p:val>
                                        </p:tav>
                                        <p:tav tm="100000">
                                          <p:val>
                                            <p:strVal val="#ppt_y"/>
                                          </p:val>
                                        </p:tav>
                                      </p:tavLst>
                                    </p:anim>
                                    <p:animEffect transition="in" filter="wipe(right)" prLst="gradientSize: 0.1">
                                      <p:cBhvr>
                                        <p:cTn id="126" dur="1000"/>
                                        <p:tgtEl>
                                          <p:spTgt spid="66592"/>
                                        </p:tgtEl>
                                      </p:cBhvr>
                                    </p:animEffect>
                                  </p:childTnLst>
                                </p:cTn>
                              </p:par>
                            </p:childTnLst>
                          </p:cTn>
                        </p:par>
                        <p:par>
                          <p:cTn id="127" fill="hold">
                            <p:stCondLst>
                              <p:cond delay="12050"/>
                            </p:stCondLst>
                            <p:childTnLst>
                              <p:par>
                                <p:cTn id="128" presetID="42" presetClass="entr" presetSubtype="0" fill="hold" grpId="0" nodeType="afterEffect">
                                  <p:stCondLst>
                                    <p:cond delay="0"/>
                                  </p:stCondLst>
                                  <p:childTnLst>
                                    <p:set>
                                      <p:cBhvr>
                                        <p:cTn id="129" dur="1" fill="hold">
                                          <p:stCondLst>
                                            <p:cond delay="0"/>
                                          </p:stCondLst>
                                        </p:cTn>
                                        <p:tgtEl>
                                          <p:spTgt spid="58"/>
                                        </p:tgtEl>
                                        <p:attrNameLst>
                                          <p:attrName>style.visibility</p:attrName>
                                        </p:attrNameLst>
                                      </p:cBhvr>
                                      <p:to>
                                        <p:strVal val="visible"/>
                                      </p:to>
                                    </p:set>
                                    <p:animEffect transition="in" filter="fade">
                                      <p:cBhvr>
                                        <p:cTn id="130" dur="1000"/>
                                        <p:tgtEl>
                                          <p:spTgt spid="58"/>
                                        </p:tgtEl>
                                      </p:cBhvr>
                                    </p:animEffect>
                                    <p:anim calcmode="lin" valueType="num">
                                      <p:cBhvr>
                                        <p:cTn id="131" dur="1000" fill="hold"/>
                                        <p:tgtEl>
                                          <p:spTgt spid="58"/>
                                        </p:tgtEl>
                                        <p:attrNameLst>
                                          <p:attrName>ppt_x</p:attrName>
                                        </p:attrNameLst>
                                      </p:cBhvr>
                                      <p:tavLst>
                                        <p:tav tm="0">
                                          <p:val>
                                            <p:strVal val="#ppt_x"/>
                                          </p:val>
                                        </p:tav>
                                        <p:tav tm="100000">
                                          <p:val>
                                            <p:strVal val="#ppt_x"/>
                                          </p:val>
                                        </p:tav>
                                      </p:tavLst>
                                    </p:anim>
                                    <p:anim calcmode="lin" valueType="num">
                                      <p:cBhvr>
                                        <p:cTn id="13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6" grpId="0" animBg="1"/>
      <p:bldP spid="66591" grpId="0"/>
      <p:bldP spid="66592" grpId="0"/>
      <p:bldP spid="66593" grpId="0" animBg="1"/>
      <p:bldP spid="66594" grpId="0" animBg="1"/>
      <p:bldP spid="66595" grpId="0" animBg="1"/>
      <p:bldP spid="66596" grpId="0" animBg="1"/>
      <p:bldP spid="66597" grpId="0"/>
      <p:bldP spid="66599" grpId="0"/>
      <p:bldP spid="66600" grpId="0"/>
      <p:bldP spid="66605" grpId="0" animBg="1"/>
      <p:bldP spid="66606" grpId="0" animBg="1"/>
      <p:bldP spid="66607" grpId="0" animBg="1"/>
      <p:bldP spid="66608" grpId="0" animBg="1"/>
      <p:bldP spid="66611" grpId="0"/>
      <p:bldP spid="66612" grpId="0"/>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Oval 6"/>
          <p:cNvSpPr>
            <a:spLocks noChangeArrowheads="1"/>
          </p:cNvSpPr>
          <p:nvPr/>
        </p:nvSpPr>
        <p:spPr bwMode="auto">
          <a:xfrm>
            <a:off x="911225" y="1628775"/>
            <a:ext cx="4103688" cy="4032250"/>
          </a:xfrm>
          <a:prstGeom prst="ellipse">
            <a:avLst/>
          </a:prstGeom>
          <a:noFill/>
          <a:ln w="19050">
            <a:solidFill>
              <a:srgbClr val="006CB8"/>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4519" name="椭圆 8"/>
          <p:cNvSpPr>
            <a:spLocks noChangeArrowheads="1"/>
          </p:cNvSpPr>
          <p:nvPr/>
        </p:nvSpPr>
        <p:spPr bwMode="auto">
          <a:xfrm>
            <a:off x="3862388" y="1592263"/>
            <a:ext cx="684212" cy="684212"/>
          </a:xfrm>
          <a:prstGeom prst="ellipse">
            <a:avLst/>
          </a:prstGeom>
          <a:gradFill rotWithShape="1">
            <a:gsLst>
              <a:gs pos="0">
                <a:srgbClr val="B7B6B7"/>
              </a:gs>
              <a:gs pos="100000">
                <a:schemeClr val="bg1"/>
              </a:gs>
            </a:gsLst>
            <a:lin ang="18900000" scaled="1"/>
          </a:gradFill>
          <a:ln>
            <a:noFill/>
          </a:ln>
          <a:effectLst>
            <a:outerShdw dist="50800" dir="2700000" sx="102000" sy="102000" algn="tl" rotWithShape="0">
              <a:srgbClr val="000000">
                <a:alpha val="31999"/>
              </a:srgb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lIns="0" tIns="0" rIns="0" bIns="0"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2800">
              <a:solidFill>
                <a:srgbClr val="595959"/>
              </a:solidFill>
              <a:latin typeface="Impact" pitchFamily="34" charset="0"/>
              <a:ea typeface="微软雅黑" pitchFamily="34" charset="-122"/>
            </a:endParaRPr>
          </a:p>
        </p:txBody>
      </p:sp>
      <p:sp>
        <p:nvSpPr>
          <p:cNvPr id="64520" name="椭圆 8"/>
          <p:cNvSpPr>
            <a:spLocks noChangeArrowheads="1"/>
          </p:cNvSpPr>
          <p:nvPr/>
        </p:nvSpPr>
        <p:spPr bwMode="auto">
          <a:xfrm>
            <a:off x="4573588" y="2708275"/>
            <a:ext cx="684212" cy="684213"/>
          </a:xfrm>
          <a:prstGeom prst="ellipse">
            <a:avLst/>
          </a:prstGeom>
          <a:gradFill rotWithShape="1">
            <a:gsLst>
              <a:gs pos="0">
                <a:srgbClr val="B7B6B7"/>
              </a:gs>
              <a:gs pos="100000">
                <a:schemeClr val="bg1"/>
              </a:gs>
            </a:gsLst>
            <a:lin ang="18900000" scaled="1"/>
          </a:gradFill>
          <a:ln>
            <a:noFill/>
          </a:ln>
          <a:effectLst>
            <a:outerShdw dist="50800" dir="2700000" sx="102000" sy="102000" algn="tl" rotWithShape="0">
              <a:srgbClr val="000000">
                <a:alpha val="31999"/>
              </a:srgb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lIns="0" tIns="0" rIns="0" bIns="0"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2800">
              <a:solidFill>
                <a:srgbClr val="595959"/>
              </a:solidFill>
              <a:latin typeface="Impact" pitchFamily="34" charset="0"/>
              <a:ea typeface="微软雅黑" pitchFamily="34" charset="-122"/>
            </a:endParaRPr>
          </a:p>
        </p:txBody>
      </p:sp>
      <p:sp>
        <p:nvSpPr>
          <p:cNvPr id="64521" name="椭圆 8"/>
          <p:cNvSpPr>
            <a:spLocks noChangeArrowheads="1"/>
          </p:cNvSpPr>
          <p:nvPr/>
        </p:nvSpPr>
        <p:spPr bwMode="auto">
          <a:xfrm>
            <a:off x="4546600" y="3824288"/>
            <a:ext cx="684213" cy="684212"/>
          </a:xfrm>
          <a:prstGeom prst="ellipse">
            <a:avLst/>
          </a:prstGeom>
          <a:gradFill rotWithShape="1">
            <a:gsLst>
              <a:gs pos="0">
                <a:srgbClr val="B7B6B7"/>
              </a:gs>
              <a:gs pos="100000">
                <a:schemeClr val="bg1"/>
              </a:gs>
            </a:gsLst>
            <a:lin ang="18900000" scaled="1"/>
          </a:gradFill>
          <a:ln>
            <a:noFill/>
          </a:ln>
          <a:effectLst>
            <a:outerShdw dist="50800" dir="2700000" sx="102000" sy="102000" algn="tl" rotWithShape="0">
              <a:srgbClr val="000000">
                <a:alpha val="31999"/>
              </a:srgb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lIns="0" tIns="0" rIns="0" bIns="0"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2800">
              <a:solidFill>
                <a:srgbClr val="595959"/>
              </a:solidFill>
              <a:latin typeface="Impact" pitchFamily="34" charset="0"/>
              <a:ea typeface="微软雅黑" pitchFamily="34" charset="-122"/>
            </a:endParaRPr>
          </a:p>
        </p:txBody>
      </p:sp>
      <p:sp>
        <p:nvSpPr>
          <p:cNvPr id="64522" name="椭圆 8"/>
          <p:cNvSpPr>
            <a:spLocks noChangeArrowheads="1"/>
          </p:cNvSpPr>
          <p:nvPr/>
        </p:nvSpPr>
        <p:spPr bwMode="auto">
          <a:xfrm>
            <a:off x="3827463" y="4976813"/>
            <a:ext cx="684212" cy="684212"/>
          </a:xfrm>
          <a:prstGeom prst="ellipse">
            <a:avLst/>
          </a:prstGeom>
          <a:gradFill rotWithShape="1">
            <a:gsLst>
              <a:gs pos="0">
                <a:srgbClr val="B7B6B7"/>
              </a:gs>
              <a:gs pos="100000">
                <a:schemeClr val="bg1"/>
              </a:gs>
            </a:gsLst>
            <a:lin ang="18900000" scaled="1"/>
          </a:gradFill>
          <a:ln>
            <a:noFill/>
          </a:ln>
          <a:effectLst>
            <a:outerShdw dist="50800" dir="2700000" sx="102000" sy="102000" algn="tl" rotWithShape="0">
              <a:srgbClr val="000000">
                <a:alpha val="31999"/>
              </a:srgbClr>
            </a:outerShdw>
          </a:effectLst>
          <a:extLst>
            <a:ext uri="{91240B29-F687-4F45-9708-019B960494DF}">
              <a14:hiddenLine xmlns:a14="http://schemas.microsoft.com/office/drawing/2010/main" w="12700" algn="ctr">
                <a:solidFill>
                  <a:srgbClr val="000000"/>
                </a:solidFill>
                <a:miter lim="800000"/>
                <a:headEnd/>
                <a:tailEnd/>
              </a14:hiddenLine>
            </a:ext>
          </a:extLst>
        </p:spPr>
        <p:txBody>
          <a:bodyPr lIns="0" tIns="0" rIns="0" bIns="0"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2800">
              <a:solidFill>
                <a:srgbClr val="595959"/>
              </a:solidFill>
              <a:latin typeface="Impact" pitchFamily="34" charset="0"/>
              <a:ea typeface="微软雅黑" pitchFamily="34" charset="-122"/>
            </a:endParaRPr>
          </a:p>
        </p:txBody>
      </p:sp>
      <p:sp>
        <p:nvSpPr>
          <p:cNvPr id="17" name="Oval 53"/>
          <p:cNvSpPr>
            <a:spLocks noChangeArrowheads="1"/>
          </p:cNvSpPr>
          <p:nvPr/>
        </p:nvSpPr>
        <p:spPr bwMode="auto">
          <a:xfrm>
            <a:off x="5976149" y="1468968"/>
            <a:ext cx="906020" cy="90579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Oval 53"/>
          <p:cNvSpPr>
            <a:spLocks noChangeArrowheads="1"/>
          </p:cNvSpPr>
          <p:nvPr/>
        </p:nvSpPr>
        <p:spPr bwMode="auto">
          <a:xfrm>
            <a:off x="6623849" y="2548468"/>
            <a:ext cx="906020" cy="90579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Oval 53"/>
          <p:cNvSpPr>
            <a:spLocks noChangeArrowheads="1"/>
          </p:cNvSpPr>
          <p:nvPr/>
        </p:nvSpPr>
        <p:spPr bwMode="auto">
          <a:xfrm>
            <a:off x="6623849" y="3745443"/>
            <a:ext cx="906020" cy="90579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Oval 53"/>
          <p:cNvSpPr>
            <a:spLocks noChangeArrowheads="1"/>
          </p:cNvSpPr>
          <p:nvPr/>
        </p:nvSpPr>
        <p:spPr bwMode="auto">
          <a:xfrm>
            <a:off x="5904712" y="4896380"/>
            <a:ext cx="906020" cy="90579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64535" name="组合 33"/>
          <p:cNvGrpSpPr>
            <a:grpSpLocks/>
          </p:cNvGrpSpPr>
          <p:nvPr/>
        </p:nvGrpSpPr>
        <p:grpSpPr bwMode="auto">
          <a:xfrm>
            <a:off x="1414463" y="2133600"/>
            <a:ext cx="3240087" cy="3236913"/>
            <a:chOff x="1749531" y="3647927"/>
            <a:chExt cx="1987536" cy="1987534"/>
          </a:xfrm>
        </p:grpSpPr>
        <p:sp>
          <p:nvSpPr>
            <p:cNvPr id="35" name="椭圆 34"/>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4000" dirty="0">
                  <a:latin typeface="+mj-lt"/>
                  <a:ea typeface="方正超粗黑简体" panose="03000509000000000000" pitchFamily="65" charset="-122"/>
                </a:rPr>
                <a:t>100</a:t>
              </a:r>
              <a:r>
                <a:rPr lang="en-US" altLang="zh-CN" sz="2400" dirty="0">
                  <a:latin typeface="+mj-lt"/>
                  <a:ea typeface="方正超粗黑简体" panose="03000509000000000000" pitchFamily="65" charset="-122"/>
                </a:rPr>
                <a:t>%</a:t>
              </a:r>
              <a:endParaRPr lang="zh-CN" altLang="en-US" sz="4000" dirty="0">
                <a:latin typeface="+mj-lt"/>
                <a:ea typeface="方正超粗黑简体" panose="03000509000000000000" pitchFamily="65" charset="-122"/>
              </a:endParaRPr>
            </a:p>
          </p:txBody>
        </p:sp>
        <p:sp>
          <p:nvSpPr>
            <p:cNvPr id="36" name="椭圆 35"/>
            <p:cNvSpPr/>
            <p:nvPr/>
          </p:nvSpPr>
          <p:spPr>
            <a:xfrm>
              <a:off x="1911556" y="3810650"/>
              <a:ext cx="1542822" cy="1542820"/>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7" name="椭圆 36"/>
            <p:cNvSpPr/>
            <p:nvPr/>
          </p:nvSpPr>
          <p:spPr>
            <a:xfrm>
              <a:off x="1890879" y="3789973"/>
              <a:ext cx="1584176" cy="1584174"/>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sz="4000" dirty="0">
                <a:solidFill>
                  <a:srgbClr val="0087CF"/>
                </a:solidFill>
                <a:latin typeface="+mj-lt"/>
                <a:ea typeface="方正超粗黑简体" panose="03000509000000000000" pitchFamily="65" charset="-122"/>
              </a:endParaRPr>
            </a:p>
          </p:txBody>
        </p:sp>
        <p:sp>
          <p:nvSpPr>
            <p:cNvPr id="38" name="矩形 37"/>
            <p:cNvSpPr/>
            <p:nvPr/>
          </p:nvSpPr>
          <p:spPr>
            <a:xfrm>
              <a:off x="2625956" y="4093392"/>
              <a:ext cx="112961" cy="393803"/>
            </a:xfrm>
            <a:prstGeom prst="rect">
              <a:avLst/>
            </a:prstGeom>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3600" b="1">
                <a:solidFill>
                  <a:srgbClr val="CA0098"/>
                </a:solidFill>
                <a:latin typeface="微软雅黑" pitchFamily="34" charset="-122"/>
                <a:ea typeface="微软雅黑" pitchFamily="34" charset="-122"/>
              </a:endParaRPr>
            </a:p>
          </p:txBody>
        </p:sp>
      </p:grpSp>
      <p:sp>
        <p:nvSpPr>
          <p:cNvPr id="64546" name="Rectangle 34"/>
          <p:cNvSpPr>
            <a:spLocks noChangeArrowheads="1"/>
          </p:cNvSpPr>
          <p:nvPr/>
        </p:nvSpPr>
        <p:spPr bwMode="auto">
          <a:xfrm>
            <a:off x="6959600" y="1412875"/>
            <a:ext cx="410527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a:solidFill>
                  <a:srgbClr val="006CB8"/>
                </a:solidFill>
                <a:latin typeface="方正正中黑简体" pitchFamily="2" charset="-122"/>
                <a:ea typeface="方正正中黑简体" pitchFamily="2" charset="-122"/>
              </a:rPr>
              <a:t>添加标题内容</a:t>
            </a:r>
          </a:p>
          <a:p>
            <a:pPr>
              <a:lnSpc>
                <a:spcPct val="12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a:t>
            </a:r>
          </a:p>
          <a:p>
            <a:pPr>
              <a:lnSpc>
                <a:spcPct val="120000"/>
              </a:lnSpc>
            </a:pPr>
            <a:r>
              <a:rPr lang="zh-CN" altLang="en-US" sz="1400">
                <a:ea typeface="微软雅黑" pitchFamily="34" charset="-122"/>
              </a:rPr>
              <a:t>添加文本内容添加文本内容添加文本</a:t>
            </a:r>
          </a:p>
        </p:txBody>
      </p:sp>
      <p:sp>
        <p:nvSpPr>
          <p:cNvPr id="64547" name="Rectangle 35"/>
          <p:cNvSpPr>
            <a:spLocks noChangeArrowheads="1"/>
          </p:cNvSpPr>
          <p:nvPr/>
        </p:nvSpPr>
        <p:spPr bwMode="auto">
          <a:xfrm>
            <a:off x="2208213" y="2852738"/>
            <a:ext cx="15113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600">
                <a:solidFill>
                  <a:srgbClr val="006CB8"/>
                </a:solidFill>
                <a:latin typeface="微软雅黑" pitchFamily="34" charset="-122"/>
                <a:ea typeface="微软雅黑" pitchFamily="34" charset="-122"/>
              </a:rPr>
              <a:t>添加文本内容</a:t>
            </a:r>
            <a:r>
              <a:rPr lang="zh-CN" altLang="en-US" sz="1600">
                <a:solidFill>
                  <a:srgbClr val="006CB8"/>
                </a:solidFill>
                <a:ea typeface="微软雅黑" pitchFamily="34" charset="-122"/>
              </a:rPr>
              <a:t>添加文本内容添加文本内容添加文本内容</a:t>
            </a:r>
          </a:p>
        </p:txBody>
      </p:sp>
      <p:sp>
        <p:nvSpPr>
          <p:cNvPr id="64548" name="Rectangle 36"/>
          <p:cNvSpPr>
            <a:spLocks noChangeArrowheads="1"/>
          </p:cNvSpPr>
          <p:nvPr/>
        </p:nvSpPr>
        <p:spPr bwMode="auto">
          <a:xfrm>
            <a:off x="4006850" y="1700213"/>
            <a:ext cx="382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800">
                <a:solidFill>
                  <a:srgbClr val="006CB8"/>
                </a:solidFill>
                <a:latin typeface="方正兰亭大黑_GBK" pitchFamily="2" charset="-122"/>
                <a:ea typeface="方正兰亭大黑_GBK" pitchFamily="2" charset="-122"/>
              </a:rPr>
              <a:t>1</a:t>
            </a:r>
          </a:p>
        </p:txBody>
      </p:sp>
      <p:sp>
        <p:nvSpPr>
          <p:cNvPr id="64549" name="Line 548"/>
          <p:cNvSpPr>
            <a:spLocks noChangeShapeType="1"/>
          </p:cNvSpPr>
          <p:nvPr/>
        </p:nvSpPr>
        <p:spPr bwMode="auto">
          <a:xfrm flipH="1">
            <a:off x="4613275" y="1989138"/>
            <a:ext cx="1295400" cy="0"/>
          </a:xfrm>
          <a:prstGeom prst="line">
            <a:avLst/>
          </a:prstGeom>
          <a:noFill/>
          <a:ln w="19050">
            <a:solidFill>
              <a:srgbClr val="006CB8"/>
            </a:solidFill>
            <a:prstDash val="dash"/>
            <a:round/>
            <a:headEnd type="stealth"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4550" name="Rectangle 38"/>
          <p:cNvSpPr>
            <a:spLocks noChangeArrowheads="1"/>
          </p:cNvSpPr>
          <p:nvPr/>
        </p:nvSpPr>
        <p:spPr bwMode="auto">
          <a:xfrm>
            <a:off x="3935413" y="5084763"/>
            <a:ext cx="438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800">
                <a:solidFill>
                  <a:srgbClr val="006CB8"/>
                </a:solidFill>
                <a:latin typeface="方正兰亭大黑_GBK" pitchFamily="2" charset="-122"/>
                <a:ea typeface="方正兰亭大黑_GBK" pitchFamily="2" charset="-122"/>
              </a:rPr>
              <a:t>4</a:t>
            </a:r>
          </a:p>
        </p:txBody>
      </p:sp>
      <p:sp>
        <p:nvSpPr>
          <p:cNvPr id="64551" name="Rectangle 39"/>
          <p:cNvSpPr>
            <a:spLocks noChangeArrowheads="1"/>
          </p:cNvSpPr>
          <p:nvPr/>
        </p:nvSpPr>
        <p:spPr bwMode="auto">
          <a:xfrm>
            <a:off x="4727575" y="2838450"/>
            <a:ext cx="428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800">
                <a:solidFill>
                  <a:srgbClr val="006CB8"/>
                </a:solidFill>
                <a:latin typeface="方正兰亭大黑_GBK" pitchFamily="2" charset="-122"/>
                <a:ea typeface="方正兰亭大黑_GBK" pitchFamily="2" charset="-122"/>
              </a:rPr>
              <a:t>2</a:t>
            </a:r>
          </a:p>
        </p:txBody>
      </p:sp>
      <p:sp>
        <p:nvSpPr>
          <p:cNvPr id="64552" name="Rectangle 40"/>
          <p:cNvSpPr>
            <a:spLocks noChangeArrowheads="1"/>
          </p:cNvSpPr>
          <p:nvPr/>
        </p:nvSpPr>
        <p:spPr bwMode="auto">
          <a:xfrm>
            <a:off x="4686300" y="3929063"/>
            <a:ext cx="433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800">
                <a:solidFill>
                  <a:srgbClr val="006CB8"/>
                </a:solidFill>
                <a:latin typeface="方正兰亭大黑_GBK" pitchFamily="2" charset="-122"/>
                <a:ea typeface="方正兰亭大黑_GBK" pitchFamily="2" charset="-122"/>
              </a:rPr>
              <a:t>3</a:t>
            </a:r>
          </a:p>
        </p:txBody>
      </p:sp>
      <p:sp>
        <p:nvSpPr>
          <p:cNvPr id="64553" name="Line 548"/>
          <p:cNvSpPr>
            <a:spLocks noChangeShapeType="1"/>
          </p:cNvSpPr>
          <p:nvPr/>
        </p:nvSpPr>
        <p:spPr bwMode="auto">
          <a:xfrm flipH="1">
            <a:off x="5303838" y="2997200"/>
            <a:ext cx="1295400" cy="0"/>
          </a:xfrm>
          <a:prstGeom prst="line">
            <a:avLst/>
          </a:prstGeom>
          <a:noFill/>
          <a:ln w="19050">
            <a:solidFill>
              <a:srgbClr val="006CB8"/>
            </a:solidFill>
            <a:prstDash val="dash"/>
            <a:round/>
            <a:headEnd type="stealth"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4554" name="Line 548"/>
          <p:cNvSpPr>
            <a:spLocks noChangeShapeType="1"/>
          </p:cNvSpPr>
          <p:nvPr/>
        </p:nvSpPr>
        <p:spPr bwMode="auto">
          <a:xfrm flipH="1">
            <a:off x="5262563" y="4210050"/>
            <a:ext cx="1295400" cy="0"/>
          </a:xfrm>
          <a:prstGeom prst="line">
            <a:avLst/>
          </a:prstGeom>
          <a:noFill/>
          <a:ln w="19050">
            <a:solidFill>
              <a:srgbClr val="006CB8"/>
            </a:solidFill>
            <a:prstDash val="dash"/>
            <a:round/>
            <a:headEnd type="stealth"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4555" name="Line 548"/>
          <p:cNvSpPr>
            <a:spLocks noChangeShapeType="1"/>
          </p:cNvSpPr>
          <p:nvPr/>
        </p:nvSpPr>
        <p:spPr bwMode="auto">
          <a:xfrm flipH="1">
            <a:off x="4583113" y="5362575"/>
            <a:ext cx="1295400" cy="0"/>
          </a:xfrm>
          <a:prstGeom prst="line">
            <a:avLst/>
          </a:prstGeom>
          <a:noFill/>
          <a:ln w="19050">
            <a:solidFill>
              <a:srgbClr val="006CB8"/>
            </a:solidFill>
            <a:prstDash val="dash"/>
            <a:round/>
            <a:headEnd type="stealth"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4556" name="Rectangle 44"/>
          <p:cNvSpPr>
            <a:spLocks noChangeArrowheads="1"/>
          </p:cNvSpPr>
          <p:nvPr/>
        </p:nvSpPr>
        <p:spPr bwMode="auto">
          <a:xfrm>
            <a:off x="7607300" y="2565400"/>
            <a:ext cx="410527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a:solidFill>
                  <a:srgbClr val="006CB8"/>
                </a:solidFill>
                <a:latin typeface="方正正中黑简体" pitchFamily="2" charset="-122"/>
                <a:ea typeface="方正正中黑简体" pitchFamily="2" charset="-122"/>
              </a:rPr>
              <a:t>添加标题内容</a:t>
            </a:r>
          </a:p>
          <a:p>
            <a:pPr>
              <a:lnSpc>
                <a:spcPct val="12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a:t>
            </a:r>
          </a:p>
          <a:p>
            <a:pPr>
              <a:lnSpc>
                <a:spcPct val="120000"/>
              </a:lnSpc>
            </a:pPr>
            <a:r>
              <a:rPr lang="zh-CN" altLang="en-US" sz="1400">
                <a:ea typeface="微软雅黑" pitchFamily="34" charset="-122"/>
              </a:rPr>
              <a:t>添加文本内容添加文本内容添加文本</a:t>
            </a:r>
          </a:p>
        </p:txBody>
      </p:sp>
      <p:sp>
        <p:nvSpPr>
          <p:cNvPr id="64557" name="Rectangle 45"/>
          <p:cNvSpPr>
            <a:spLocks noChangeArrowheads="1"/>
          </p:cNvSpPr>
          <p:nvPr/>
        </p:nvSpPr>
        <p:spPr bwMode="auto">
          <a:xfrm>
            <a:off x="7607300" y="3714750"/>
            <a:ext cx="4105275"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a:solidFill>
                  <a:srgbClr val="006CB8"/>
                </a:solidFill>
                <a:latin typeface="方正正中黑简体" pitchFamily="2" charset="-122"/>
                <a:ea typeface="方正正中黑简体" pitchFamily="2" charset="-122"/>
              </a:rPr>
              <a:t>添加标题内容</a:t>
            </a:r>
          </a:p>
          <a:p>
            <a:pPr>
              <a:lnSpc>
                <a:spcPct val="12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a:t>
            </a:r>
          </a:p>
          <a:p>
            <a:pPr>
              <a:lnSpc>
                <a:spcPct val="150000"/>
              </a:lnSpc>
            </a:pPr>
            <a:r>
              <a:rPr lang="zh-CN" altLang="en-US" sz="1400">
                <a:ea typeface="微软雅黑" pitchFamily="34" charset="-122"/>
              </a:rPr>
              <a:t>添加文本内容添加文本内容添加文本</a:t>
            </a:r>
          </a:p>
        </p:txBody>
      </p:sp>
      <p:sp>
        <p:nvSpPr>
          <p:cNvPr id="64558" name="Rectangle 46"/>
          <p:cNvSpPr>
            <a:spLocks noChangeArrowheads="1"/>
          </p:cNvSpPr>
          <p:nvPr/>
        </p:nvSpPr>
        <p:spPr bwMode="auto">
          <a:xfrm>
            <a:off x="6888163" y="4856163"/>
            <a:ext cx="410527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a:solidFill>
                  <a:srgbClr val="006CB8"/>
                </a:solidFill>
                <a:latin typeface="方正正中黑简体" pitchFamily="2" charset="-122"/>
                <a:ea typeface="方正正中黑简体" pitchFamily="2" charset="-122"/>
              </a:rPr>
              <a:t>添加标题内容</a:t>
            </a:r>
          </a:p>
          <a:p>
            <a:pPr>
              <a:lnSpc>
                <a:spcPct val="12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a:t>
            </a:r>
          </a:p>
          <a:p>
            <a:pPr>
              <a:lnSpc>
                <a:spcPct val="120000"/>
              </a:lnSpc>
            </a:pPr>
            <a:r>
              <a:rPr lang="zh-CN" altLang="en-US" sz="1400">
                <a:ea typeface="微软雅黑" pitchFamily="34" charset="-122"/>
              </a:rPr>
              <a:t>添加文本内容添加文本内容添加文本</a:t>
            </a:r>
          </a:p>
        </p:txBody>
      </p:sp>
      <p:grpSp>
        <p:nvGrpSpPr>
          <p:cNvPr id="64559" name="Group 18"/>
          <p:cNvGrpSpPr>
            <a:grpSpLocks/>
          </p:cNvGrpSpPr>
          <p:nvPr/>
        </p:nvGrpSpPr>
        <p:grpSpPr bwMode="auto">
          <a:xfrm>
            <a:off x="6846888" y="2781300"/>
            <a:ext cx="481012" cy="481013"/>
            <a:chOff x="7144279" y="2887135"/>
            <a:chExt cx="481012" cy="481013"/>
          </a:xfrm>
        </p:grpSpPr>
        <p:sp>
          <p:nvSpPr>
            <p:cNvPr id="64560" name="Freeform 45"/>
            <p:cNvSpPr>
              <a:spLocks noEditPoints="1"/>
            </p:cNvSpPr>
            <p:nvPr/>
          </p:nvSpPr>
          <p:spPr bwMode="auto">
            <a:xfrm>
              <a:off x="7144279" y="2887135"/>
              <a:ext cx="481012" cy="481013"/>
            </a:xfrm>
            <a:custGeom>
              <a:avLst/>
              <a:gdLst>
                <a:gd name="T0" fmla="*/ 409612 w 128"/>
                <a:gd name="T1" fmla="*/ 180380 h 128"/>
                <a:gd name="T2" fmla="*/ 428401 w 128"/>
                <a:gd name="T3" fmla="*/ 124011 h 128"/>
                <a:gd name="T4" fmla="*/ 394580 w 128"/>
                <a:gd name="T5" fmla="*/ 56369 h 128"/>
                <a:gd name="T6" fmla="*/ 357001 w 128"/>
                <a:gd name="T7" fmla="*/ 52611 h 128"/>
                <a:gd name="T8" fmla="*/ 300632 w 128"/>
                <a:gd name="T9" fmla="*/ 71400 h 128"/>
                <a:gd name="T10" fmla="*/ 259296 w 128"/>
                <a:gd name="T11" fmla="*/ 0 h 128"/>
                <a:gd name="T12" fmla="*/ 191653 w 128"/>
                <a:gd name="T13" fmla="*/ 22547 h 128"/>
                <a:gd name="T14" fmla="*/ 161590 w 128"/>
                <a:gd name="T15" fmla="*/ 78916 h 128"/>
                <a:gd name="T16" fmla="*/ 105221 w 128"/>
                <a:gd name="T17" fmla="*/ 48853 h 128"/>
                <a:gd name="T18" fmla="*/ 56369 w 128"/>
                <a:gd name="T19" fmla="*/ 86432 h 128"/>
                <a:gd name="T20" fmla="*/ 78916 w 128"/>
                <a:gd name="T21" fmla="*/ 161590 h 128"/>
                <a:gd name="T22" fmla="*/ 22547 w 128"/>
                <a:gd name="T23" fmla="*/ 191654 h 128"/>
                <a:gd name="T24" fmla="*/ 0 w 128"/>
                <a:gd name="T25" fmla="*/ 259296 h 128"/>
                <a:gd name="T26" fmla="*/ 71400 w 128"/>
                <a:gd name="T27" fmla="*/ 300633 h 128"/>
                <a:gd name="T28" fmla="*/ 52611 w 128"/>
                <a:gd name="T29" fmla="*/ 357002 h 128"/>
                <a:gd name="T30" fmla="*/ 86432 w 128"/>
                <a:gd name="T31" fmla="*/ 424644 h 128"/>
                <a:gd name="T32" fmla="*/ 124011 w 128"/>
                <a:gd name="T33" fmla="*/ 428402 h 128"/>
                <a:gd name="T34" fmla="*/ 180379 w 128"/>
                <a:gd name="T35" fmla="*/ 409613 h 128"/>
                <a:gd name="T36" fmla="*/ 221716 w 128"/>
                <a:gd name="T37" fmla="*/ 481013 h 128"/>
                <a:gd name="T38" fmla="*/ 289359 w 128"/>
                <a:gd name="T39" fmla="*/ 458465 h 128"/>
                <a:gd name="T40" fmla="*/ 319422 w 128"/>
                <a:gd name="T41" fmla="*/ 402097 h 128"/>
                <a:gd name="T42" fmla="*/ 375791 w 128"/>
                <a:gd name="T43" fmla="*/ 432160 h 128"/>
                <a:gd name="T44" fmla="*/ 424643 w 128"/>
                <a:gd name="T45" fmla="*/ 394581 h 128"/>
                <a:gd name="T46" fmla="*/ 402096 w 128"/>
                <a:gd name="T47" fmla="*/ 319423 h 128"/>
                <a:gd name="T48" fmla="*/ 458464 w 128"/>
                <a:gd name="T49" fmla="*/ 289359 h 128"/>
                <a:gd name="T50" fmla="*/ 481012 w 128"/>
                <a:gd name="T51" fmla="*/ 221717 h 128"/>
                <a:gd name="T52" fmla="*/ 405854 w 128"/>
                <a:gd name="T53" fmla="*/ 270570 h 128"/>
                <a:gd name="T54" fmla="*/ 375791 w 128"/>
                <a:gd name="T55" fmla="*/ 304391 h 128"/>
                <a:gd name="T56" fmla="*/ 402096 w 128"/>
                <a:gd name="T57" fmla="*/ 375791 h 128"/>
                <a:gd name="T58" fmla="*/ 334454 w 128"/>
                <a:gd name="T59" fmla="*/ 379549 h 128"/>
                <a:gd name="T60" fmla="*/ 304390 w 128"/>
                <a:gd name="T61" fmla="*/ 375791 h 128"/>
                <a:gd name="T62" fmla="*/ 270569 w 128"/>
                <a:gd name="T63" fmla="*/ 405855 h 128"/>
                <a:gd name="T64" fmla="*/ 221716 w 128"/>
                <a:gd name="T65" fmla="*/ 450950 h 128"/>
                <a:gd name="T66" fmla="*/ 191653 w 128"/>
                <a:gd name="T67" fmla="*/ 383307 h 128"/>
                <a:gd name="T68" fmla="*/ 161590 w 128"/>
                <a:gd name="T69" fmla="*/ 372033 h 128"/>
                <a:gd name="T70" fmla="*/ 105221 w 128"/>
                <a:gd name="T71" fmla="*/ 402097 h 128"/>
                <a:gd name="T72" fmla="*/ 101463 w 128"/>
                <a:gd name="T73" fmla="*/ 334454 h 128"/>
                <a:gd name="T74" fmla="*/ 97706 w 128"/>
                <a:gd name="T75" fmla="*/ 289359 h 128"/>
                <a:gd name="T76" fmla="*/ 30063 w 128"/>
                <a:gd name="T77" fmla="*/ 259296 h 128"/>
                <a:gd name="T78" fmla="*/ 75158 w 128"/>
                <a:gd name="T79" fmla="*/ 210443 h 128"/>
                <a:gd name="T80" fmla="*/ 105221 w 128"/>
                <a:gd name="T81" fmla="*/ 176622 h 128"/>
                <a:gd name="T82" fmla="*/ 78916 w 128"/>
                <a:gd name="T83" fmla="*/ 105222 h 128"/>
                <a:gd name="T84" fmla="*/ 146558 w 128"/>
                <a:gd name="T85" fmla="*/ 101464 h 128"/>
                <a:gd name="T86" fmla="*/ 176622 w 128"/>
                <a:gd name="T87" fmla="*/ 105222 h 128"/>
                <a:gd name="T88" fmla="*/ 210443 w 128"/>
                <a:gd name="T89" fmla="*/ 75158 h 128"/>
                <a:gd name="T90" fmla="*/ 259296 w 128"/>
                <a:gd name="T91" fmla="*/ 30063 h 128"/>
                <a:gd name="T92" fmla="*/ 289359 w 128"/>
                <a:gd name="T93" fmla="*/ 97706 h 128"/>
                <a:gd name="T94" fmla="*/ 319422 w 128"/>
                <a:gd name="T95" fmla="*/ 108979 h 128"/>
                <a:gd name="T96" fmla="*/ 375791 w 128"/>
                <a:gd name="T97" fmla="*/ 78916 h 128"/>
                <a:gd name="T98" fmla="*/ 379548 w 128"/>
                <a:gd name="T99" fmla="*/ 146559 h 128"/>
                <a:gd name="T100" fmla="*/ 383306 w 128"/>
                <a:gd name="T101" fmla="*/ 191654 h 128"/>
                <a:gd name="T102" fmla="*/ 450949 w 128"/>
                <a:gd name="T103" fmla="*/ 221717 h 128"/>
                <a:gd name="T104" fmla="*/ 405854 w 128"/>
                <a:gd name="T105" fmla="*/ 270570 h 1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
                <a:gd name="T160" fmla="*/ 0 h 128"/>
                <a:gd name="T161" fmla="*/ 128 w 128"/>
                <a:gd name="T162" fmla="*/ 128 h 1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4561" name="Freeform 46"/>
            <p:cNvSpPr>
              <a:spLocks noEditPoints="1"/>
            </p:cNvSpPr>
            <p:nvPr/>
          </p:nvSpPr>
          <p:spPr bwMode="auto">
            <a:xfrm>
              <a:off x="7280804" y="3022072"/>
              <a:ext cx="209550" cy="211138"/>
            </a:xfrm>
            <a:custGeom>
              <a:avLst/>
              <a:gdLst>
                <a:gd name="T0" fmla="*/ 104775 w 56"/>
                <a:gd name="T1" fmla="*/ 0 h 56"/>
                <a:gd name="T2" fmla="*/ 0 w 56"/>
                <a:gd name="T3" fmla="*/ 105569 h 56"/>
                <a:gd name="T4" fmla="*/ 104775 w 56"/>
                <a:gd name="T5" fmla="*/ 211138 h 56"/>
                <a:gd name="T6" fmla="*/ 209550 w 56"/>
                <a:gd name="T7" fmla="*/ 105569 h 56"/>
                <a:gd name="T8" fmla="*/ 104775 w 56"/>
                <a:gd name="T9" fmla="*/ 0 h 56"/>
                <a:gd name="T10" fmla="*/ 104775 w 56"/>
                <a:gd name="T11" fmla="*/ 199827 h 56"/>
                <a:gd name="T12" fmla="*/ 14968 w 56"/>
                <a:gd name="T13" fmla="*/ 105569 h 56"/>
                <a:gd name="T14" fmla="*/ 104775 w 56"/>
                <a:gd name="T15" fmla="*/ 15081 h 56"/>
                <a:gd name="T16" fmla="*/ 198324 w 56"/>
                <a:gd name="T17" fmla="*/ 105569 h 56"/>
                <a:gd name="T18" fmla="*/ 104775 w 56"/>
                <a:gd name="T19" fmla="*/ 199827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56"/>
                <a:gd name="T32" fmla="*/ 56 w 56"/>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4562" name="Freeform 47"/>
            <p:cNvSpPr>
              <a:spLocks noEditPoints="1"/>
            </p:cNvSpPr>
            <p:nvPr/>
          </p:nvSpPr>
          <p:spPr bwMode="auto">
            <a:xfrm>
              <a:off x="7325254" y="3066522"/>
              <a:ext cx="120650" cy="120650"/>
            </a:xfrm>
            <a:custGeom>
              <a:avLst/>
              <a:gdLst>
                <a:gd name="T0" fmla="*/ 60325 w 32"/>
                <a:gd name="T1" fmla="*/ 0 h 32"/>
                <a:gd name="T2" fmla="*/ 0 w 32"/>
                <a:gd name="T3" fmla="*/ 60325 h 32"/>
                <a:gd name="T4" fmla="*/ 60325 w 32"/>
                <a:gd name="T5" fmla="*/ 120650 h 32"/>
                <a:gd name="T6" fmla="*/ 120650 w 32"/>
                <a:gd name="T7" fmla="*/ 60325 h 32"/>
                <a:gd name="T8" fmla="*/ 60325 w 32"/>
                <a:gd name="T9" fmla="*/ 0 h 32"/>
                <a:gd name="T10" fmla="*/ 60325 w 32"/>
                <a:gd name="T11" fmla="*/ 105569 h 32"/>
                <a:gd name="T12" fmla="*/ 15081 w 32"/>
                <a:gd name="T13" fmla="*/ 60325 h 32"/>
                <a:gd name="T14" fmla="*/ 60325 w 32"/>
                <a:gd name="T15" fmla="*/ 15081 h 32"/>
                <a:gd name="T16" fmla="*/ 105569 w 32"/>
                <a:gd name="T17" fmla="*/ 60325 h 32"/>
                <a:gd name="T18" fmla="*/ 60325 w 32"/>
                <a:gd name="T19" fmla="*/ 105569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2"/>
                <a:gd name="T32" fmla="*/ 32 w 32"/>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4563" name="Group 21"/>
          <p:cNvGrpSpPr>
            <a:grpSpLocks/>
          </p:cNvGrpSpPr>
          <p:nvPr/>
        </p:nvGrpSpPr>
        <p:grpSpPr bwMode="auto">
          <a:xfrm>
            <a:off x="6888163" y="4005263"/>
            <a:ext cx="431800" cy="431800"/>
            <a:chOff x="5220229" y="2887135"/>
            <a:chExt cx="481012" cy="481013"/>
          </a:xfrm>
        </p:grpSpPr>
        <p:sp>
          <p:nvSpPr>
            <p:cNvPr id="64564" name="Freeform 50"/>
            <p:cNvSpPr>
              <a:spLocks noEditPoints="1"/>
            </p:cNvSpPr>
            <p:nvPr/>
          </p:nvSpPr>
          <p:spPr bwMode="auto">
            <a:xfrm>
              <a:off x="5220229" y="2887135"/>
              <a:ext cx="481012" cy="481013"/>
            </a:xfrm>
            <a:custGeom>
              <a:avLst/>
              <a:gdLst>
                <a:gd name="T0" fmla="*/ 330696 w 128"/>
                <a:gd name="T1" fmla="*/ 0 h 128"/>
                <a:gd name="T2" fmla="*/ 180379 w 128"/>
                <a:gd name="T3" fmla="*/ 150317 h 128"/>
                <a:gd name="T4" fmla="*/ 191653 w 128"/>
                <a:gd name="T5" fmla="*/ 206685 h 128"/>
                <a:gd name="T6" fmla="*/ 7516 w 128"/>
                <a:gd name="T7" fmla="*/ 387065 h 128"/>
                <a:gd name="T8" fmla="*/ 0 w 128"/>
                <a:gd name="T9" fmla="*/ 405855 h 128"/>
                <a:gd name="T10" fmla="*/ 0 w 128"/>
                <a:gd name="T11" fmla="*/ 450950 h 128"/>
                <a:gd name="T12" fmla="*/ 30063 w 128"/>
                <a:gd name="T13" fmla="*/ 481013 h 128"/>
                <a:gd name="T14" fmla="*/ 75158 w 128"/>
                <a:gd name="T15" fmla="*/ 481013 h 128"/>
                <a:gd name="T16" fmla="*/ 93948 w 128"/>
                <a:gd name="T17" fmla="*/ 473497 h 128"/>
                <a:gd name="T18" fmla="*/ 116495 w 128"/>
                <a:gd name="T19" fmla="*/ 450950 h 128"/>
                <a:gd name="T20" fmla="*/ 150316 w 128"/>
                <a:gd name="T21" fmla="*/ 450950 h 128"/>
                <a:gd name="T22" fmla="*/ 180379 w 128"/>
                <a:gd name="T23" fmla="*/ 420886 h 128"/>
                <a:gd name="T24" fmla="*/ 180379 w 128"/>
                <a:gd name="T25" fmla="*/ 390823 h 128"/>
                <a:gd name="T26" fmla="*/ 210443 w 128"/>
                <a:gd name="T27" fmla="*/ 390823 h 128"/>
                <a:gd name="T28" fmla="*/ 240506 w 128"/>
                <a:gd name="T29" fmla="*/ 360760 h 128"/>
                <a:gd name="T30" fmla="*/ 240506 w 128"/>
                <a:gd name="T31" fmla="*/ 326938 h 128"/>
                <a:gd name="T32" fmla="*/ 274327 w 128"/>
                <a:gd name="T33" fmla="*/ 289359 h 128"/>
                <a:gd name="T34" fmla="*/ 330696 w 128"/>
                <a:gd name="T35" fmla="*/ 300633 h 128"/>
                <a:gd name="T36" fmla="*/ 481012 w 128"/>
                <a:gd name="T37" fmla="*/ 150317 h 128"/>
                <a:gd name="T38" fmla="*/ 330696 w 128"/>
                <a:gd name="T39" fmla="*/ 0 h 128"/>
                <a:gd name="T40" fmla="*/ 330696 w 128"/>
                <a:gd name="T41" fmla="*/ 270570 h 128"/>
                <a:gd name="T42" fmla="*/ 270569 w 128"/>
                <a:gd name="T43" fmla="*/ 251780 h 128"/>
                <a:gd name="T44" fmla="*/ 263053 w 128"/>
                <a:gd name="T45" fmla="*/ 259296 h 128"/>
                <a:gd name="T46" fmla="*/ 248022 w 128"/>
                <a:gd name="T47" fmla="*/ 274328 h 128"/>
                <a:gd name="T48" fmla="*/ 217959 w 128"/>
                <a:gd name="T49" fmla="*/ 304391 h 128"/>
                <a:gd name="T50" fmla="*/ 210443 w 128"/>
                <a:gd name="T51" fmla="*/ 326938 h 128"/>
                <a:gd name="T52" fmla="*/ 210443 w 128"/>
                <a:gd name="T53" fmla="*/ 360760 h 128"/>
                <a:gd name="T54" fmla="*/ 180379 w 128"/>
                <a:gd name="T55" fmla="*/ 360760 h 128"/>
                <a:gd name="T56" fmla="*/ 150316 w 128"/>
                <a:gd name="T57" fmla="*/ 390823 h 128"/>
                <a:gd name="T58" fmla="*/ 150316 w 128"/>
                <a:gd name="T59" fmla="*/ 420886 h 128"/>
                <a:gd name="T60" fmla="*/ 116495 w 128"/>
                <a:gd name="T61" fmla="*/ 420886 h 128"/>
                <a:gd name="T62" fmla="*/ 93948 w 128"/>
                <a:gd name="T63" fmla="*/ 428402 h 128"/>
                <a:gd name="T64" fmla="*/ 71400 w 128"/>
                <a:gd name="T65" fmla="*/ 450950 h 128"/>
                <a:gd name="T66" fmla="*/ 30063 w 128"/>
                <a:gd name="T67" fmla="*/ 450950 h 128"/>
                <a:gd name="T68" fmla="*/ 30063 w 128"/>
                <a:gd name="T69" fmla="*/ 409613 h 128"/>
                <a:gd name="T70" fmla="*/ 206685 w 128"/>
                <a:gd name="T71" fmla="*/ 232991 h 128"/>
                <a:gd name="T72" fmla="*/ 206685 w 128"/>
                <a:gd name="T73" fmla="*/ 232991 h 128"/>
                <a:gd name="T74" fmla="*/ 229232 w 128"/>
                <a:gd name="T75" fmla="*/ 210443 h 128"/>
                <a:gd name="T76" fmla="*/ 210443 w 128"/>
                <a:gd name="T77" fmla="*/ 150317 h 128"/>
                <a:gd name="T78" fmla="*/ 330696 w 128"/>
                <a:gd name="T79" fmla="*/ 30063 h 128"/>
                <a:gd name="T80" fmla="*/ 450949 w 128"/>
                <a:gd name="T81" fmla="*/ 150317 h 128"/>
                <a:gd name="T82" fmla="*/ 330696 w 128"/>
                <a:gd name="T83" fmla="*/ 270570 h 1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8"/>
                <a:gd name="T127" fmla="*/ 0 h 128"/>
                <a:gd name="T128" fmla="*/ 128 w 128"/>
                <a:gd name="T129" fmla="*/ 128 h 1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4565" name="Freeform 51"/>
            <p:cNvSpPr>
              <a:spLocks noEditPoints="1"/>
            </p:cNvSpPr>
            <p:nvPr/>
          </p:nvSpPr>
          <p:spPr bwMode="auto">
            <a:xfrm>
              <a:off x="5521854" y="2947460"/>
              <a:ext cx="119062" cy="119063"/>
            </a:xfrm>
            <a:custGeom>
              <a:avLst/>
              <a:gdLst>
                <a:gd name="T0" fmla="*/ 115341 w 32"/>
                <a:gd name="T1" fmla="*/ 63252 h 32"/>
                <a:gd name="T2" fmla="*/ 55810 w 32"/>
                <a:gd name="T3" fmla="*/ 3721 h 32"/>
                <a:gd name="T4" fmla="*/ 44648 w 32"/>
                <a:gd name="T5" fmla="*/ 0 h 32"/>
                <a:gd name="T6" fmla="*/ 0 w 32"/>
                <a:gd name="T7" fmla="*/ 44649 h 32"/>
                <a:gd name="T8" fmla="*/ 0 w 32"/>
                <a:gd name="T9" fmla="*/ 48369 h 32"/>
                <a:gd name="T10" fmla="*/ 3721 w 32"/>
                <a:gd name="T11" fmla="*/ 55811 h 32"/>
                <a:gd name="T12" fmla="*/ 63252 w 32"/>
                <a:gd name="T13" fmla="*/ 115342 h 32"/>
                <a:gd name="T14" fmla="*/ 74414 w 32"/>
                <a:gd name="T15" fmla="*/ 119063 h 32"/>
                <a:gd name="T16" fmla="*/ 119062 w 32"/>
                <a:gd name="T17" fmla="*/ 74414 h 32"/>
                <a:gd name="T18" fmla="*/ 119062 w 32"/>
                <a:gd name="T19" fmla="*/ 70694 h 32"/>
                <a:gd name="T20" fmla="*/ 115341 w 32"/>
                <a:gd name="T21" fmla="*/ 63252 h 32"/>
                <a:gd name="T22" fmla="*/ 70693 w 32"/>
                <a:gd name="T23" fmla="*/ 104180 h 32"/>
                <a:gd name="T24" fmla="*/ 14883 w 32"/>
                <a:gd name="T25" fmla="*/ 48369 h 32"/>
                <a:gd name="T26" fmla="*/ 48369 w 32"/>
                <a:gd name="T27" fmla="*/ 14883 h 32"/>
                <a:gd name="T28" fmla="*/ 104179 w 32"/>
                <a:gd name="T29" fmla="*/ 70694 h 32"/>
                <a:gd name="T30" fmla="*/ 70693 w 32"/>
                <a:gd name="T31" fmla="*/ 104180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32"/>
                <a:gd name="T50" fmla="*/ 32 w 32"/>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4566" name="Group 20"/>
          <p:cNvGrpSpPr>
            <a:grpSpLocks/>
          </p:cNvGrpSpPr>
          <p:nvPr/>
        </p:nvGrpSpPr>
        <p:grpSpPr bwMode="auto">
          <a:xfrm>
            <a:off x="6172200" y="5129213"/>
            <a:ext cx="431800" cy="431800"/>
            <a:chOff x="6182254" y="2887135"/>
            <a:chExt cx="481012" cy="481013"/>
          </a:xfrm>
        </p:grpSpPr>
        <p:sp>
          <p:nvSpPr>
            <p:cNvPr id="64567" name="Freeform 48"/>
            <p:cNvSpPr>
              <a:spLocks noEditPoints="1"/>
            </p:cNvSpPr>
            <p:nvPr/>
          </p:nvSpPr>
          <p:spPr bwMode="auto">
            <a:xfrm>
              <a:off x="6182254" y="2887135"/>
              <a:ext cx="481012" cy="481013"/>
            </a:xfrm>
            <a:custGeom>
              <a:avLst/>
              <a:gdLst>
                <a:gd name="T0" fmla="*/ 300632 w 128"/>
                <a:gd name="T1" fmla="*/ 0 h 128"/>
                <a:gd name="T2" fmla="*/ 120253 w 128"/>
                <a:gd name="T3" fmla="*/ 180380 h 128"/>
                <a:gd name="T4" fmla="*/ 142800 w 128"/>
                <a:gd name="T5" fmla="*/ 263054 h 128"/>
                <a:gd name="T6" fmla="*/ 15032 w 128"/>
                <a:gd name="T7" fmla="*/ 390823 h 128"/>
                <a:gd name="T8" fmla="*/ 15032 w 128"/>
                <a:gd name="T9" fmla="*/ 390823 h 128"/>
                <a:gd name="T10" fmla="*/ 0 w 128"/>
                <a:gd name="T11" fmla="*/ 428402 h 128"/>
                <a:gd name="T12" fmla="*/ 52611 w 128"/>
                <a:gd name="T13" fmla="*/ 481013 h 128"/>
                <a:gd name="T14" fmla="*/ 90190 w 128"/>
                <a:gd name="T15" fmla="*/ 465981 h 128"/>
                <a:gd name="T16" fmla="*/ 90190 w 128"/>
                <a:gd name="T17" fmla="*/ 465981 h 128"/>
                <a:gd name="T18" fmla="*/ 217959 w 128"/>
                <a:gd name="T19" fmla="*/ 338212 h 128"/>
                <a:gd name="T20" fmla="*/ 300632 w 128"/>
                <a:gd name="T21" fmla="*/ 360760 h 128"/>
                <a:gd name="T22" fmla="*/ 481012 w 128"/>
                <a:gd name="T23" fmla="*/ 180380 h 128"/>
                <a:gd name="T24" fmla="*/ 300632 w 128"/>
                <a:gd name="T25" fmla="*/ 0 h 128"/>
                <a:gd name="T26" fmla="*/ 71400 w 128"/>
                <a:gd name="T27" fmla="*/ 447192 h 128"/>
                <a:gd name="T28" fmla="*/ 52611 w 128"/>
                <a:gd name="T29" fmla="*/ 454707 h 128"/>
                <a:gd name="T30" fmla="*/ 26305 w 128"/>
                <a:gd name="T31" fmla="*/ 428402 h 128"/>
                <a:gd name="T32" fmla="*/ 33821 w 128"/>
                <a:gd name="T33" fmla="*/ 409613 h 128"/>
                <a:gd name="T34" fmla="*/ 33821 w 128"/>
                <a:gd name="T35" fmla="*/ 409613 h 128"/>
                <a:gd name="T36" fmla="*/ 154074 w 128"/>
                <a:gd name="T37" fmla="*/ 289359 h 128"/>
                <a:gd name="T38" fmla="*/ 191653 w 128"/>
                <a:gd name="T39" fmla="*/ 326938 h 128"/>
                <a:gd name="T40" fmla="*/ 71400 w 128"/>
                <a:gd name="T41" fmla="*/ 447192 h 128"/>
                <a:gd name="T42" fmla="*/ 300632 w 128"/>
                <a:gd name="T43" fmla="*/ 330696 h 128"/>
                <a:gd name="T44" fmla="*/ 150316 w 128"/>
                <a:gd name="T45" fmla="*/ 180380 h 128"/>
                <a:gd name="T46" fmla="*/ 300632 w 128"/>
                <a:gd name="T47" fmla="*/ 30063 h 128"/>
                <a:gd name="T48" fmla="*/ 450949 w 128"/>
                <a:gd name="T49" fmla="*/ 180380 h 128"/>
                <a:gd name="T50" fmla="*/ 300632 w 128"/>
                <a:gd name="T51" fmla="*/ 330696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28"/>
                <a:gd name="T80" fmla="*/ 128 w 128"/>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28">
                  <a:moveTo>
                    <a:pt x="80" y="0"/>
                  </a:moveTo>
                  <a:cubicBezTo>
                    <a:pt x="53" y="0"/>
                    <a:pt x="32" y="21"/>
                    <a:pt x="32" y="48"/>
                  </a:cubicBezTo>
                  <a:cubicBezTo>
                    <a:pt x="32" y="56"/>
                    <a:pt x="34" y="64"/>
                    <a:pt x="38" y="70"/>
                  </a:cubicBezTo>
                  <a:cubicBezTo>
                    <a:pt x="4" y="104"/>
                    <a:pt x="4" y="104"/>
                    <a:pt x="4" y="104"/>
                  </a:cubicBezTo>
                  <a:cubicBezTo>
                    <a:pt x="4" y="104"/>
                    <a:pt x="4" y="104"/>
                    <a:pt x="4" y="104"/>
                  </a:cubicBezTo>
                  <a:cubicBezTo>
                    <a:pt x="2" y="106"/>
                    <a:pt x="0" y="110"/>
                    <a:pt x="0" y="114"/>
                  </a:cubicBezTo>
                  <a:cubicBezTo>
                    <a:pt x="0" y="122"/>
                    <a:pt x="6" y="128"/>
                    <a:pt x="14" y="128"/>
                  </a:cubicBezTo>
                  <a:cubicBezTo>
                    <a:pt x="18" y="128"/>
                    <a:pt x="22" y="126"/>
                    <a:pt x="24" y="124"/>
                  </a:cubicBezTo>
                  <a:cubicBezTo>
                    <a:pt x="24" y="124"/>
                    <a:pt x="24" y="124"/>
                    <a:pt x="24" y="124"/>
                  </a:cubicBezTo>
                  <a:cubicBezTo>
                    <a:pt x="58" y="90"/>
                    <a:pt x="58" y="90"/>
                    <a:pt x="58" y="90"/>
                  </a:cubicBezTo>
                  <a:cubicBezTo>
                    <a:pt x="64" y="94"/>
                    <a:pt x="72" y="96"/>
                    <a:pt x="80" y="96"/>
                  </a:cubicBezTo>
                  <a:cubicBezTo>
                    <a:pt x="107" y="96"/>
                    <a:pt x="128" y="75"/>
                    <a:pt x="128" y="48"/>
                  </a:cubicBezTo>
                  <a:cubicBezTo>
                    <a:pt x="128" y="21"/>
                    <a:pt x="107" y="0"/>
                    <a:pt x="80" y="0"/>
                  </a:cubicBezTo>
                  <a:close/>
                  <a:moveTo>
                    <a:pt x="19" y="119"/>
                  </a:moveTo>
                  <a:cubicBezTo>
                    <a:pt x="18" y="120"/>
                    <a:pt x="16" y="121"/>
                    <a:pt x="14" y="121"/>
                  </a:cubicBezTo>
                  <a:cubicBezTo>
                    <a:pt x="10" y="121"/>
                    <a:pt x="7" y="118"/>
                    <a:pt x="7" y="114"/>
                  </a:cubicBezTo>
                  <a:cubicBezTo>
                    <a:pt x="7" y="112"/>
                    <a:pt x="8" y="110"/>
                    <a:pt x="9" y="109"/>
                  </a:cubicBezTo>
                  <a:cubicBezTo>
                    <a:pt x="9" y="109"/>
                    <a:pt x="9" y="109"/>
                    <a:pt x="9" y="109"/>
                  </a:cubicBezTo>
                  <a:cubicBezTo>
                    <a:pt x="41" y="77"/>
                    <a:pt x="41" y="77"/>
                    <a:pt x="41" y="77"/>
                  </a:cubicBezTo>
                  <a:cubicBezTo>
                    <a:pt x="44" y="80"/>
                    <a:pt x="48" y="84"/>
                    <a:pt x="51" y="87"/>
                  </a:cubicBezTo>
                  <a:lnTo>
                    <a:pt x="19" y="119"/>
                  </a:lnTo>
                  <a:close/>
                  <a:moveTo>
                    <a:pt x="80" y="88"/>
                  </a:moveTo>
                  <a:cubicBezTo>
                    <a:pt x="58" y="88"/>
                    <a:pt x="40" y="70"/>
                    <a:pt x="40" y="48"/>
                  </a:cubicBezTo>
                  <a:cubicBezTo>
                    <a:pt x="40" y="26"/>
                    <a:pt x="58" y="8"/>
                    <a:pt x="80" y="8"/>
                  </a:cubicBezTo>
                  <a:cubicBezTo>
                    <a:pt x="102" y="8"/>
                    <a:pt x="120" y="26"/>
                    <a:pt x="120" y="48"/>
                  </a:cubicBezTo>
                  <a:cubicBezTo>
                    <a:pt x="120" y="70"/>
                    <a:pt x="102" y="88"/>
                    <a:pt x="80" y="88"/>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4568" name="Freeform 49"/>
            <p:cNvSpPr>
              <a:spLocks/>
            </p:cNvSpPr>
            <p:nvPr/>
          </p:nvSpPr>
          <p:spPr bwMode="auto">
            <a:xfrm>
              <a:off x="6377516" y="2961747"/>
              <a:ext cx="112712" cy="112713"/>
            </a:xfrm>
            <a:custGeom>
              <a:avLst/>
              <a:gdLst>
                <a:gd name="T0" fmla="*/ 105198 w 30"/>
                <a:gd name="T1" fmla="*/ 0 h 30"/>
                <a:gd name="T2" fmla="*/ 0 w 30"/>
                <a:gd name="T3" fmla="*/ 105199 h 30"/>
                <a:gd name="T4" fmla="*/ 7514 w 30"/>
                <a:gd name="T5" fmla="*/ 112713 h 30"/>
                <a:gd name="T6" fmla="*/ 15028 w 30"/>
                <a:gd name="T7" fmla="*/ 105199 h 30"/>
                <a:gd name="T8" fmla="*/ 105198 w 30"/>
                <a:gd name="T9" fmla="*/ 15028 h 30"/>
                <a:gd name="T10" fmla="*/ 112712 w 30"/>
                <a:gd name="T11" fmla="*/ 7514 h 30"/>
                <a:gd name="T12" fmla="*/ 105198 w 30"/>
                <a:gd name="T13" fmla="*/ 0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28" y="0"/>
                  </a:moveTo>
                  <a:cubicBezTo>
                    <a:pt x="13" y="0"/>
                    <a:pt x="0" y="13"/>
                    <a:pt x="0" y="28"/>
                  </a:cubicBezTo>
                  <a:cubicBezTo>
                    <a:pt x="0" y="29"/>
                    <a:pt x="1" y="30"/>
                    <a:pt x="2" y="30"/>
                  </a:cubicBezTo>
                  <a:cubicBezTo>
                    <a:pt x="3" y="30"/>
                    <a:pt x="4" y="29"/>
                    <a:pt x="4" y="28"/>
                  </a:cubicBezTo>
                  <a:cubicBezTo>
                    <a:pt x="4" y="15"/>
                    <a:pt x="15" y="4"/>
                    <a:pt x="28" y="4"/>
                  </a:cubicBezTo>
                  <a:cubicBezTo>
                    <a:pt x="29" y="4"/>
                    <a:pt x="30" y="3"/>
                    <a:pt x="30" y="2"/>
                  </a:cubicBezTo>
                  <a:cubicBezTo>
                    <a:pt x="30" y="1"/>
                    <a:pt x="29" y="0"/>
                    <a:pt x="28"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64569" name="Group 79"/>
          <p:cNvGrpSpPr>
            <a:grpSpLocks/>
          </p:cNvGrpSpPr>
          <p:nvPr/>
        </p:nvGrpSpPr>
        <p:grpSpPr bwMode="auto">
          <a:xfrm>
            <a:off x="6223000" y="1743075"/>
            <a:ext cx="433388" cy="407988"/>
            <a:chOff x="8106304" y="3879322"/>
            <a:chExt cx="481012" cy="452438"/>
          </a:xfrm>
        </p:grpSpPr>
        <p:sp>
          <p:nvSpPr>
            <p:cNvPr id="64570" name="Freeform 32"/>
            <p:cNvSpPr>
              <a:spLocks noEditPoints="1"/>
            </p:cNvSpPr>
            <p:nvPr/>
          </p:nvSpPr>
          <p:spPr bwMode="auto">
            <a:xfrm>
              <a:off x="8166629" y="3939647"/>
              <a:ext cx="361950" cy="241300"/>
            </a:xfrm>
            <a:custGeom>
              <a:avLst/>
              <a:gdLst>
                <a:gd name="T0" fmla="*/ 346869 w 96"/>
                <a:gd name="T1" fmla="*/ 0 h 64"/>
                <a:gd name="T2" fmla="*/ 15081 w 96"/>
                <a:gd name="T3" fmla="*/ 0 h 64"/>
                <a:gd name="T4" fmla="*/ 0 w 96"/>
                <a:gd name="T5" fmla="*/ 15081 h 64"/>
                <a:gd name="T6" fmla="*/ 0 w 96"/>
                <a:gd name="T7" fmla="*/ 226219 h 64"/>
                <a:gd name="T8" fmla="*/ 15081 w 96"/>
                <a:gd name="T9" fmla="*/ 241300 h 64"/>
                <a:gd name="T10" fmla="*/ 346869 w 96"/>
                <a:gd name="T11" fmla="*/ 241300 h 64"/>
                <a:gd name="T12" fmla="*/ 361950 w 96"/>
                <a:gd name="T13" fmla="*/ 226219 h 64"/>
                <a:gd name="T14" fmla="*/ 361950 w 96"/>
                <a:gd name="T15" fmla="*/ 15081 h 64"/>
                <a:gd name="T16" fmla="*/ 346869 w 96"/>
                <a:gd name="T17" fmla="*/ 0 h 64"/>
                <a:gd name="T18" fmla="*/ 346869 w 96"/>
                <a:gd name="T19" fmla="*/ 226219 h 64"/>
                <a:gd name="T20" fmla="*/ 15081 w 96"/>
                <a:gd name="T21" fmla="*/ 226219 h 64"/>
                <a:gd name="T22" fmla="*/ 15081 w 96"/>
                <a:gd name="T23" fmla="*/ 15081 h 64"/>
                <a:gd name="T24" fmla="*/ 346869 w 96"/>
                <a:gd name="T25" fmla="*/ 15081 h 64"/>
                <a:gd name="T26" fmla="*/ 346869 w 96"/>
                <a:gd name="T27" fmla="*/ 226219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64"/>
                <a:gd name="T44" fmla="*/ 96 w 96"/>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64">
                  <a:moveTo>
                    <a:pt x="92" y="0"/>
                  </a:moveTo>
                  <a:cubicBezTo>
                    <a:pt x="4" y="0"/>
                    <a:pt x="4" y="0"/>
                    <a:pt x="4" y="0"/>
                  </a:cubicBezTo>
                  <a:cubicBezTo>
                    <a:pt x="2" y="0"/>
                    <a:pt x="0" y="2"/>
                    <a:pt x="0" y="4"/>
                  </a:cubicBezTo>
                  <a:cubicBezTo>
                    <a:pt x="0" y="60"/>
                    <a:pt x="0" y="60"/>
                    <a:pt x="0" y="60"/>
                  </a:cubicBezTo>
                  <a:cubicBezTo>
                    <a:pt x="0" y="62"/>
                    <a:pt x="2" y="64"/>
                    <a:pt x="4" y="64"/>
                  </a:cubicBezTo>
                  <a:cubicBezTo>
                    <a:pt x="92" y="64"/>
                    <a:pt x="92" y="64"/>
                    <a:pt x="92" y="64"/>
                  </a:cubicBezTo>
                  <a:cubicBezTo>
                    <a:pt x="94" y="64"/>
                    <a:pt x="96" y="62"/>
                    <a:pt x="96" y="60"/>
                  </a:cubicBezTo>
                  <a:cubicBezTo>
                    <a:pt x="96" y="4"/>
                    <a:pt x="96" y="4"/>
                    <a:pt x="96" y="4"/>
                  </a:cubicBezTo>
                  <a:cubicBezTo>
                    <a:pt x="96" y="2"/>
                    <a:pt x="94" y="0"/>
                    <a:pt x="92" y="0"/>
                  </a:cubicBezTo>
                  <a:close/>
                  <a:moveTo>
                    <a:pt x="92" y="60"/>
                  </a:moveTo>
                  <a:cubicBezTo>
                    <a:pt x="4" y="60"/>
                    <a:pt x="4" y="60"/>
                    <a:pt x="4" y="60"/>
                  </a:cubicBezTo>
                  <a:cubicBezTo>
                    <a:pt x="4" y="4"/>
                    <a:pt x="4" y="4"/>
                    <a:pt x="4" y="4"/>
                  </a:cubicBezTo>
                  <a:cubicBezTo>
                    <a:pt x="92" y="4"/>
                    <a:pt x="92" y="4"/>
                    <a:pt x="92" y="4"/>
                  </a:cubicBezTo>
                  <a:lnTo>
                    <a:pt x="92" y="6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4571" name="Freeform 33"/>
            <p:cNvSpPr>
              <a:spLocks noEditPoints="1"/>
            </p:cNvSpPr>
            <p:nvPr/>
          </p:nvSpPr>
          <p:spPr bwMode="auto">
            <a:xfrm>
              <a:off x="8106304" y="3879322"/>
              <a:ext cx="481012" cy="452438"/>
            </a:xfrm>
            <a:custGeom>
              <a:avLst/>
              <a:gdLst>
                <a:gd name="T0" fmla="*/ 435917 w 128"/>
                <a:gd name="T1" fmla="*/ 0 h 120"/>
                <a:gd name="T2" fmla="*/ 45095 w 128"/>
                <a:gd name="T3" fmla="*/ 0 h 120"/>
                <a:gd name="T4" fmla="*/ 0 w 128"/>
                <a:gd name="T5" fmla="*/ 45244 h 120"/>
                <a:gd name="T6" fmla="*/ 0 w 128"/>
                <a:gd name="T7" fmla="*/ 346869 h 120"/>
                <a:gd name="T8" fmla="*/ 45095 w 128"/>
                <a:gd name="T9" fmla="*/ 392113 h 120"/>
                <a:gd name="T10" fmla="*/ 195411 w 128"/>
                <a:gd name="T11" fmla="*/ 392113 h 120"/>
                <a:gd name="T12" fmla="*/ 195411 w 128"/>
                <a:gd name="T13" fmla="*/ 410965 h 120"/>
                <a:gd name="T14" fmla="*/ 101463 w 128"/>
                <a:gd name="T15" fmla="*/ 422275 h 120"/>
                <a:gd name="T16" fmla="*/ 90190 w 128"/>
                <a:gd name="T17" fmla="*/ 437357 h 120"/>
                <a:gd name="T18" fmla="*/ 105221 w 128"/>
                <a:gd name="T19" fmla="*/ 452438 h 120"/>
                <a:gd name="T20" fmla="*/ 375791 w 128"/>
                <a:gd name="T21" fmla="*/ 452438 h 120"/>
                <a:gd name="T22" fmla="*/ 390822 w 128"/>
                <a:gd name="T23" fmla="*/ 437357 h 120"/>
                <a:gd name="T24" fmla="*/ 379548 w 128"/>
                <a:gd name="T25" fmla="*/ 422275 h 120"/>
                <a:gd name="T26" fmla="*/ 285601 w 128"/>
                <a:gd name="T27" fmla="*/ 410965 h 120"/>
                <a:gd name="T28" fmla="*/ 285601 w 128"/>
                <a:gd name="T29" fmla="*/ 392113 h 120"/>
                <a:gd name="T30" fmla="*/ 435917 w 128"/>
                <a:gd name="T31" fmla="*/ 392113 h 120"/>
                <a:gd name="T32" fmla="*/ 481012 w 128"/>
                <a:gd name="T33" fmla="*/ 346869 h 120"/>
                <a:gd name="T34" fmla="*/ 481012 w 128"/>
                <a:gd name="T35" fmla="*/ 45244 h 120"/>
                <a:gd name="T36" fmla="*/ 435917 w 128"/>
                <a:gd name="T37" fmla="*/ 0 h 120"/>
                <a:gd name="T38" fmla="*/ 450949 w 128"/>
                <a:gd name="T39" fmla="*/ 346869 h 120"/>
                <a:gd name="T40" fmla="*/ 435917 w 128"/>
                <a:gd name="T41" fmla="*/ 361950 h 120"/>
                <a:gd name="T42" fmla="*/ 300632 w 128"/>
                <a:gd name="T43" fmla="*/ 361950 h 120"/>
                <a:gd name="T44" fmla="*/ 180379 w 128"/>
                <a:gd name="T45" fmla="*/ 361950 h 120"/>
                <a:gd name="T46" fmla="*/ 45095 w 128"/>
                <a:gd name="T47" fmla="*/ 361950 h 120"/>
                <a:gd name="T48" fmla="*/ 30063 w 128"/>
                <a:gd name="T49" fmla="*/ 346869 h 120"/>
                <a:gd name="T50" fmla="*/ 30063 w 128"/>
                <a:gd name="T51" fmla="*/ 45244 h 120"/>
                <a:gd name="T52" fmla="*/ 45095 w 128"/>
                <a:gd name="T53" fmla="*/ 30163 h 120"/>
                <a:gd name="T54" fmla="*/ 435917 w 128"/>
                <a:gd name="T55" fmla="*/ 30163 h 120"/>
                <a:gd name="T56" fmla="*/ 450949 w 128"/>
                <a:gd name="T57" fmla="*/ 45244 h 120"/>
                <a:gd name="T58" fmla="*/ 450949 w 128"/>
                <a:gd name="T59" fmla="*/ 346869 h 1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8"/>
                <a:gd name="T91" fmla="*/ 0 h 120"/>
                <a:gd name="T92" fmla="*/ 128 w 128"/>
                <a:gd name="T93" fmla="*/ 120 h 1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8" h="120">
                  <a:moveTo>
                    <a:pt x="116" y="0"/>
                  </a:moveTo>
                  <a:cubicBezTo>
                    <a:pt x="12" y="0"/>
                    <a:pt x="12" y="0"/>
                    <a:pt x="12" y="0"/>
                  </a:cubicBezTo>
                  <a:cubicBezTo>
                    <a:pt x="5" y="0"/>
                    <a:pt x="0" y="5"/>
                    <a:pt x="0" y="12"/>
                  </a:cubicBezTo>
                  <a:cubicBezTo>
                    <a:pt x="0" y="92"/>
                    <a:pt x="0" y="92"/>
                    <a:pt x="0" y="92"/>
                  </a:cubicBezTo>
                  <a:cubicBezTo>
                    <a:pt x="0" y="99"/>
                    <a:pt x="5" y="104"/>
                    <a:pt x="12" y="104"/>
                  </a:cubicBezTo>
                  <a:cubicBezTo>
                    <a:pt x="52" y="104"/>
                    <a:pt x="52" y="104"/>
                    <a:pt x="52" y="104"/>
                  </a:cubicBezTo>
                  <a:cubicBezTo>
                    <a:pt x="52" y="109"/>
                    <a:pt x="52" y="109"/>
                    <a:pt x="52" y="109"/>
                  </a:cubicBezTo>
                  <a:cubicBezTo>
                    <a:pt x="27" y="112"/>
                    <a:pt x="27" y="112"/>
                    <a:pt x="27" y="112"/>
                  </a:cubicBezTo>
                  <a:cubicBezTo>
                    <a:pt x="25" y="113"/>
                    <a:pt x="24" y="114"/>
                    <a:pt x="24" y="116"/>
                  </a:cubicBezTo>
                  <a:cubicBezTo>
                    <a:pt x="24" y="118"/>
                    <a:pt x="26" y="120"/>
                    <a:pt x="28" y="120"/>
                  </a:cubicBezTo>
                  <a:cubicBezTo>
                    <a:pt x="100" y="120"/>
                    <a:pt x="100" y="120"/>
                    <a:pt x="100" y="120"/>
                  </a:cubicBezTo>
                  <a:cubicBezTo>
                    <a:pt x="102" y="120"/>
                    <a:pt x="104" y="118"/>
                    <a:pt x="104" y="116"/>
                  </a:cubicBezTo>
                  <a:cubicBezTo>
                    <a:pt x="104" y="114"/>
                    <a:pt x="103" y="113"/>
                    <a:pt x="101" y="112"/>
                  </a:cubicBezTo>
                  <a:cubicBezTo>
                    <a:pt x="76" y="109"/>
                    <a:pt x="76" y="109"/>
                    <a:pt x="76" y="109"/>
                  </a:cubicBezTo>
                  <a:cubicBezTo>
                    <a:pt x="76" y="104"/>
                    <a:pt x="76" y="104"/>
                    <a:pt x="76" y="104"/>
                  </a:cubicBezTo>
                  <a:cubicBezTo>
                    <a:pt x="116" y="104"/>
                    <a:pt x="116" y="104"/>
                    <a:pt x="116" y="104"/>
                  </a:cubicBezTo>
                  <a:cubicBezTo>
                    <a:pt x="123" y="104"/>
                    <a:pt x="128" y="99"/>
                    <a:pt x="128" y="92"/>
                  </a:cubicBezTo>
                  <a:cubicBezTo>
                    <a:pt x="128" y="12"/>
                    <a:pt x="128" y="12"/>
                    <a:pt x="128" y="12"/>
                  </a:cubicBezTo>
                  <a:cubicBezTo>
                    <a:pt x="128" y="5"/>
                    <a:pt x="123" y="0"/>
                    <a:pt x="116" y="0"/>
                  </a:cubicBezTo>
                  <a:close/>
                  <a:moveTo>
                    <a:pt x="120" y="92"/>
                  </a:moveTo>
                  <a:cubicBezTo>
                    <a:pt x="120" y="94"/>
                    <a:pt x="118" y="96"/>
                    <a:pt x="116" y="96"/>
                  </a:cubicBezTo>
                  <a:cubicBezTo>
                    <a:pt x="80" y="96"/>
                    <a:pt x="80" y="96"/>
                    <a:pt x="80" y="96"/>
                  </a:cubicBezTo>
                  <a:cubicBezTo>
                    <a:pt x="48" y="96"/>
                    <a:pt x="48" y="96"/>
                    <a:pt x="48" y="96"/>
                  </a:cubicBezTo>
                  <a:cubicBezTo>
                    <a:pt x="12" y="96"/>
                    <a:pt x="12" y="96"/>
                    <a:pt x="12" y="96"/>
                  </a:cubicBezTo>
                  <a:cubicBezTo>
                    <a:pt x="10" y="96"/>
                    <a:pt x="8" y="94"/>
                    <a:pt x="8" y="92"/>
                  </a:cubicBezTo>
                  <a:cubicBezTo>
                    <a:pt x="8" y="12"/>
                    <a:pt x="8" y="12"/>
                    <a:pt x="8" y="12"/>
                  </a:cubicBezTo>
                  <a:cubicBezTo>
                    <a:pt x="8" y="10"/>
                    <a:pt x="10" y="8"/>
                    <a:pt x="12" y="8"/>
                  </a:cubicBezTo>
                  <a:cubicBezTo>
                    <a:pt x="116" y="8"/>
                    <a:pt x="116" y="8"/>
                    <a:pt x="116" y="8"/>
                  </a:cubicBezTo>
                  <a:cubicBezTo>
                    <a:pt x="118" y="8"/>
                    <a:pt x="120" y="10"/>
                    <a:pt x="120" y="12"/>
                  </a:cubicBezTo>
                  <a:lnTo>
                    <a:pt x="120" y="9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64572" name="Rectangle 60"/>
          <p:cNvSpPr>
            <a:spLocks noChangeArrowheads="1"/>
          </p:cNvSpPr>
          <p:nvPr/>
        </p:nvSpPr>
        <p:spPr bwMode="auto">
          <a:xfrm>
            <a:off x="419100" y="298450"/>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产品使用</a:t>
            </a:r>
          </a:p>
        </p:txBody>
      </p:sp>
      <p:sp>
        <p:nvSpPr>
          <p:cNvPr id="64573" name="Rectangle 61"/>
          <p:cNvSpPr>
            <a:spLocks noChangeArrowheads="1"/>
          </p:cNvSpPr>
          <p:nvPr/>
        </p:nvSpPr>
        <p:spPr bwMode="auto">
          <a:xfrm>
            <a:off x="1990725" y="442913"/>
            <a:ext cx="24495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 Intro Operation </a:t>
            </a:r>
          </a:p>
        </p:txBody>
      </p:sp>
      <p:sp>
        <p:nvSpPr>
          <p:cNvPr id="44" name="TextBox 43"/>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3"/>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4572"/>
                                        </p:tgtEl>
                                        <p:attrNameLst>
                                          <p:attrName>style.visibility</p:attrName>
                                        </p:attrNameLst>
                                      </p:cBhvr>
                                      <p:to>
                                        <p:strVal val="visible"/>
                                      </p:to>
                                    </p:set>
                                    <p:anim calcmode="lin" valueType="num">
                                      <p:cBhvr>
                                        <p:cTn id="7" dur="500" fill="hold"/>
                                        <p:tgtEl>
                                          <p:spTgt spid="6457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572"/>
                                        </p:tgtEl>
                                        <p:attrNameLst>
                                          <p:attrName>ppt_y</p:attrName>
                                        </p:attrNameLst>
                                      </p:cBhvr>
                                      <p:tavLst>
                                        <p:tav tm="0">
                                          <p:val>
                                            <p:strVal val="#ppt_y"/>
                                          </p:val>
                                        </p:tav>
                                        <p:tav tm="100000">
                                          <p:val>
                                            <p:strVal val="#ppt_y"/>
                                          </p:val>
                                        </p:tav>
                                      </p:tavLst>
                                    </p:anim>
                                    <p:anim calcmode="lin" valueType="num">
                                      <p:cBhvr>
                                        <p:cTn id="9" dur="500" fill="hold"/>
                                        <p:tgtEl>
                                          <p:spTgt spid="6457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57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572"/>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64573"/>
                                        </p:tgtEl>
                                        <p:attrNameLst>
                                          <p:attrName>style.visibility</p:attrName>
                                        </p:attrNameLst>
                                      </p:cBhvr>
                                      <p:to>
                                        <p:strVal val="visible"/>
                                      </p:to>
                                    </p:set>
                                    <p:anim calcmode="lin" valueType="num">
                                      <p:cBhvr>
                                        <p:cTn id="15" dur="500" fill="hold"/>
                                        <p:tgtEl>
                                          <p:spTgt spid="6457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4573"/>
                                        </p:tgtEl>
                                        <p:attrNameLst>
                                          <p:attrName>ppt_y</p:attrName>
                                        </p:attrNameLst>
                                      </p:cBhvr>
                                      <p:tavLst>
                                        <p:tav tm="0">
                                          <p:val>
                                            <p:strVal val="#ppt_y"/>
                                          </p:val>
                                        </p:tav>
                                        <p:tav tm="100000">
                                          <p:val>
                                            <p:strVal val="#ppt_y"/>
                                          </p:val>
                                        </p:tav>
                                      </p:tavLst>
                                    </p:anim>
                                    <p:anim calcmode="lin" valueType="num">
                                      <p:cBhvr>
                                        <p:cTn id="17" dur="500" fill="hold"/>
                                        <p:tgtEl>
                                          <p:spTgt spid="6457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457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4573"/>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64518"/>
                                        </p:tgtEl>
                                        <p:attrNameLst>
                                          <p:attrName>style.visibility</p:attrName>
                                        </p:attrNameLst>
                                      </p:cBhvr>
                                      <p:to>
                                        <p:strVal val="visible"/>
                                      </p:to>
                                    </p:set>
                                    <p:anim calcmode="lin" valueType="num">
                                      <p:cBhvr>
                                        <p:cTn id="22" dur="500" decel="50000" fill="hold">
                                          <p:stCondLst>
                                            <p:cond delay="0"/>
                                          </p:stCondLst>
                                        </p:cTn>
                                        <p:tgtEl>
                                          <p:spTgt spid="64518"/>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4518"/>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4518"/>
                                        </p:tgtEl>
                                        <p:attrNameLst>
                                          <p:attrName>ppt_w</p:attrName>
                                        </p:attrNameLst>
                                      </p:cBhvr>
                                      <p:tavLst>
                                        <p:tav tm="0">
                                          <p:val>
                                            <p:strVal val="#ppt_w*.05"/>
                                          </p:val>
                                        </p:tav>
                                        <p:tav tm="100000">
                                          <p:val>
                                            <p:strVal val="#ppt_w"/>
                                          </p:val>
                                        </p:tav>
                                      </p:tavLst>
                                    </p:anim>
                                    <p:anim calcmode="lin" valueType="num">
                                      <p:cBhvr>
                                        <p:cTn id="25" dur="1000" fill="hold"/>
                                        <p:tgtEl>
                                          <p:spTgt spid="64518"/>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4518"/>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4518"/>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4518"/>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4518"/>
                                        </p:tgtEl>
                                      </p:cBhvr>
                                    </p:animEffect>
                                  </p:childTnLst>
                                </p:cTn>
                              </p:par>
                            </p:childTnLst>
                          </p:cTn>
                        </p:par>
                        <p:par>
                          <p:cTn id="30" fill="hold" nodeType="afterGroup">
                            <p:stCondLst>
                              <p:cond delay="1800"/>
                            </p:stCondLst>
                            <p:childTnLst>
                              <p:par>
                                <p:cTn id="31" presetID="42" presetClass="entr" presetSubtype="0" fill="hold" nodeType="afterEffect">
                                  <p:stCondLst>
                                    <p:cond delay="0"/>
                                  </p:stCondLst>
                                  <p:childTnLst>
                                    <p:set>
                                      <p:cBhvr>
                                        <p:cTn id="32" dur="1" fill="hold">
                                          <p:stCondLst>
                                            <p:cond delay="0"/>
                                          </p:stCondLst>
                                        </p:cTn>
                                        <p:tgtEl>
                                          <p:spTgt spid="64535"/>
                                        </p:tgtEl>
                                        <p:attrNameLst>
                                          <p:attrName>style.visibility</p:attrName>
                                        </p:attrNameLst>
                                      </p:cBhvr>
                                      <p:to>
                                        <p:strVal val="visible"/>
                                      </p:to>
                                    </p:set>
                                    <p:animEffect transition="in" filter="fade">
                                      <p:cBhvr>
                                        <p:cTn id="33" dur="500"/>
                                        <p:tgtEl>
                                          <p:spTgt spid="64535"/>
                                        </p:tgtEl>
                                      </p:cBhvr>
                                    </p:animEffect>
                                    <p:anim calcmode="lin" valueType="num">
                                      <p:cBhvr>
                                        <p:cTn id="34" dur="500" fill="hold"/>
                                        <p:tgtEl>
                                          <p:spTgt spid="64535"/>
                                        </p:tgtEl>
                                        <p:attrNameLst>
                                          <p:attrName>ppt_x</p:attrName>
                                        </p:attrNameLst>
                                      </p:cBhvr>
                                      <p:tavLst>
                                        <p:tav tm="0">
                                          <p:val>
                                            <p:strVal val="#ppt_x"/>
                                          </p:val>
                                        </p:tav>
                                        <p:tav tm="100000">
                                          <p:val>
                                            <p:strVal val="#ppt_x"/>
                                          </p:val>
                                        </p:tav>
                                      </p:tavLst>
                                    </p:anim>
                                    <p:anim calcmode="lin" valueType="num">
                                      <p:cBhvr>
                                        <p:cTn id="35" dur="500" fill="hold"/>
                                        <p:tgtEl>
                                          <p:spTgt spid="6453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23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64547"/>
                                        </p:tgtEl>
                                        <p:attrNameLst>
                                          <p:attrName>style.visibility</p:attrName>
                                        </p:attrNameLst>
                                      </p:cBhvr>
                                      <p:to>
                                        <p:strVal val="visible"/>
                                      </p:to>
                                    </p:set>
                                    <p:anim calcmode="lin" valueType="num">
                                      <p:cBhvr>
                                        <p:cTn id="39" dur="500" fill="hold"/>
                                        <p:tgtEl>
                                          <p:spTgt spid="64547"/>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64547"/>
                                        </p:tgtEl>
                                        <p:attrNameLst>
                                          <p:attrName>ppt_y</p:attrName>
                                        </p:attrNameLst>
                                      </p:cBhvr>
                                      <p:tavLst>
                                        <p:tav tm="0">
                                          <p:val>
                                            <p:strVal val="#ppt_y"/>
                                          </p:val>
                                        </p:tav>
                                        <p:tav tm="100000">
                                          <p:val>
                                            <p:strVal val="#ppt_y"/>
                                          </p:val>
                                        </p:tav>
                                      </p:tavLst>
                                    </p:anim>
                                    <p:anim calcmode="lin" valueType="num">
                                      <p:cBhvr>
                                        <p:cTn id="41" dur="500" fill="hold"/>
                                        <p:tgtEl>
                                          <p:spTgt spid="64547"/>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64547"/>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64547"/>
                                        </p:tgtEl>
                                      </p:cBhvr>
                                    </p:animEffect>
                                  </p:childTnLst>
                                </p:cTn>
                              </p:par>
                            </p:childTnLst>
                          </p:cTn>
                        </p:par>
                        <p:par>
                          <p:cTn id="44" fill="hold" nodeType="afterGroup">
                            <p:stCondLst>
                              <p:cond delay="3950"/>
                            </p:stCondLst>
                            <p:childTnLst>
                              <p:par>
                                <p:cTn id="45" presetID="42" presetClass="entr" presetSubtype="0" fill="hold" grpId="0" nodeType="afterEffect">
                                  <p:stCondLst>
                                    <p:cond delay="0"/>
                                  </p:stCondLst>
                                  <p:childTnLst>
                                    <p:set>
                                      <p:cBhvr>
                                        <p:cTn id="46" dur="1" fill="hold">
                                          <p:stCondLst>
                                            <p:cond delay="0"/>
                                          </p:stCondLst>
                                        </p:cTn>
                                        <p:tgtEl>
                                          <p:spTgt spid="64519"/>
                                        </p:tgtEl>
                                        <p:attrNameLst>
                                          <p:attrName>style.visibility</p:attrName>
                                        </p:attrNameLst>
                                      </p:cBhvr>
                                      <p:to>
                                        <p:strVal val="visible"/>
                                      </p:to>
                                    </p:set>
                                    <p:animEffect transition="in" filter="fade">
                                      <p:cBhvr>
                                        <p:cTn id="47" dur="500"/>
                                        <p:tgtEl>
                                          <p:spTgt spid="64519"/>
                                        </p:tgtEl>
                                      </p:cBhvr>
                                    </p:animEffect>
                                    <p:anim calcmode="lin" valueType="num">
                                      <p:cBhvr>
                                        <p:cTn id="48" dur="500" fill="hold"/>
                                        <p:tgtEl>
                                          <p:spTgt spid="64519"/>
                                        </p:tgtEl>
                                        <p:attrNameLst>
                                          <p:attrName>ppt_x</p:attrName>
                                        </p:attrNameLst>
                                      </p:cBhvr>
                                      <p:tavLst>
                                        <p:tav tm="0">
                                          <p:val>
                                            <p:strVal val="#ppt_x"/>
                                          </p:val>
                                        </p:tav>
                                        <p:tav tm="100000">
                                          <p:val>
                                            <p:strVal val="#ppt_x"/>
                                          </p:val>
                                        </p:tav>
                                      </p:tavLst>
                                    </p:anim>
                                    <p:anim calcmode="lin" valueType="num">
                                      <p:cBhvr>
                                        <p:cTn id="49" dur="500" fill="hold"/>
                                        <p:tgtEl>
                                          <p:spTgt spid="64519"/>
                                        </p:tgtEl>
                                        <p:attrNameLst>
                                          <p:attrName>ppt_y</p:attrName>
                                        </p:attrNameLst>
                                      </p:cBhvr>
                                      <p:tavLst>
                                        <p:tav tm="0">
                                          <p:val>
                                            <p:strVal val="#ppt_y+.1"/>
                                          </p:val>
                                        </p:tav>
                                        <p:tav tm="100000">
                                          <p:val>
                                            <p:strVal val="#ppt_y"/>
                                          </p:val>
                                        </p:tav>
                                      </p:tavLst>
                                    </p:anim>
                                  </p:childTnLst>
                                </p:cTn>
                              </p:par>
                            </p:childTnLst>
                          </p:cTn>
                        </p:par>
                        <p:par>
                          <p:cTn id="50" fill="hold" nodeType="afterGroup">
                            <p:stCondLst>
                              <p:cond delay="4450"/>
                            </p:stCondLst>
                            <p:childTnLst>
                              <p:par>
                                <p:cTn id="51" presetID="42" presetClass="entr" presetSubtype="0" fill="hold" grpId="0" nodeType="afterEffect">
                                  <p:stCondLst>
                                    <p:cond delay="0"/>
                                  </p:stCondLst>
                                  <p:childTnLst>
                                    <p:set>
                                      <p:cBhvr>
                                        <p:cTn id="52" dur="1" fill="hold">
                                          <p:stCondLst>
                                            <p:cond delay="0"/>
                                          </p:stCondLst>
                                        </p:cTn>
                                        <p:tgtEl>
                                          <p:spTgt spid="64520"/>
                                        </p:tgtEl>
                                        <p:attrNameLst>
                                          <p:attrName>style.visibility</p:attrName>
                                        </p:attrNameLst>
                                      </p:cBhvr>
                                      <p:to>
                                        <p:strVal val="visible"/>
                                      </p:to>
                                    </p:set>
                                    <p:animEffect transition="in" filter="fade">
                                      <p:cBhvr>
                                        <p:cTn id="53" dur="500"/>
                                        <p:tgtEl>
                                          <p:spTgt spid="64520"/>
                                        </p:tgtEl>
                                      </p:cBhvr>
                                    </p:animEffect>
                                    <p:anim calcmode="lin" valueType="num">
                                      <p:cBhvr>
                                        <p:cTn id="54" dur="500" fill="hold"/>
                                        <p:tgtEl>
                                          <p:spTgt spid="64520"/>
                                        </p:tgtEl>
                                        <p:attrNameLst>
                                          <p:attrName>ppt_x</p:attrName>
                                        </p:attrNameLst>
                                      </p:cBhvr>
                                      <p:tavLst>
                                        <p:tav tm="0">
                                          <p:val>
                                            <p:strVal val="#ppt_x"/>
                                          </p:val>
                                        </p:tav>
                                        <p:tav tm="100000">
                                          <p:val>
                                            <p:strVal val="#ppt_x"/>
                                          </p:val>
                                        </p:tav>
                                      </p:tavLst>
                                    </p:anim>
                                    <p:anim calcmode="lin" valueType="num">
                                      <p:cBhvr>
                                        <p:cTn id="55" dur="500" fill="hold"/>
                                        <p:tgtEl>
                                          <p:spTgt spid="64520"/>
                                        </p:tgtEl>
                                        <p:attrNameLst>
                                          <p:attrName>ppt_y</p:attrName>
                                        </p:attrNameLst>
                                      </p:cBhvr>
                                      <p:tavLst>
                                        <p:tav tm="0">
                                          <p:val>
                                            <p:strVal val="#ppt_y+.1"/>
                                          </p:val>
                                        </p:tav>
                                        <p:tav tm="100000">
                                          <p:val>
                                            <p:strVal val="#ppt_y"/>
                                          </p:val>
                                        </p:tav>
                                      </p:tavLst>
                                    </p:anim>
                                  </p:childTnLst>
                                </p:cTn>
                              </p:par>
                            </p:childTnLst>
                          </p:cTn>
                        </p:par>
                        <p:par>
                          <p:cTn id="56" fill="hold" nodeType="afterGroup">
                            <p:stCondLst>
                              <p:cond delay="4950"/>
                            </p:stCondLst>
                            <p:childTnLst>
                              <p:par>
                                <p:cTn id="57" presetID="42" presetClass="entr" presetSubtype="0" fill="hold" grpId="0" nodeType="afterEffect">
                                  <p:stCondLst>
                                    <p:cond delay="0"/>
                                  </p:stCondLst>
                                  <p:childTnLst>
                                    <p:set>
                                      <p:cBhvr>
                                        <p:cTn id="58" dur="1" fill="hold">
                                          <p:stCondLst>
                                            <p:cond delay="0"/>
                                          </p:stCondLst>
                                        </p:cTn>
                                        <p:tgtEl>
                                          <p:spTgt spid="64521"/>
                                        </p:tgtEl>
                                        <p:attrNameLst>
                                          <p:attrName>style.visibility</p:attrName>
                                        </p:attrNameLst>
                                      </p:cBhvr>
                                      <p:to>
                                        <p:strVal val="visible"/>
                                      </p:to>
                                    </p:set>
                                    <p:animEffect transition="in" filter="fade">
                                      <p:cBhvr>
                                        <p:cTn id="59" dur="500"/>
                                        <p:tgtEl>
                                          <p:spTgt spid="64521"/>
                                        </p:tgtEl>
                                      </p:cBhvr>
                                    </p:animEffect>
                                    <p:anim calcmode="lin" valueType="num">
                                      <p:cBhvr>
                                        <p:cTn id="60" dur="500" fill="hold"/>
                                        <p:tgtEl>
                                          <p:spTgt spid="64521"/>
                                        </p:tgtEl>
                                        <p:attrNameLst>
                                          <p:attrName>ppt_x</p:attrName>
                                        </p:attrNameLst>
                                      </p:cBhvr>
                                      <p:tavLst>
                                        <p:tav tm="0">
                                          <p:val>
                                            <p:strVal val="#ppt_x"/>
                                          </p:val>
                                        </p:tav>
                                        <p:tav tm="100000">
                                          <p:val>
                                            <p:strVal val="#ppt_x"/>
                                          </p:val>
                                        </p:tav>
                                      </p:tavLst>
                                    </p:anim>
                                    <p:anim calcmode="lin" valueType="num">
                                      <p:cBhvr>
                                        <p:cTn id="61" dur="500" fill="hold"/>
                                        <p:tgtEl>
                                          <p:spTgt spid="64521"/>
                                        </p:tgtEl>
                                        <p:attrNameLst>
                                          <p:attrName>ppt_y</p:attrName>
                                        </p:attrNameLst>
                                      </p:cBhvr>
                                      <p:tavLst>
                                        <p:tav tm="0">
                                          <p:val>
                                            <p:strVal val="#ppt_y+.1"/>
                                          </p:val>
                                        </p:tav>
                                        <p:tav tm="100000">
                                          <p:val>
                                            <p:strVal val="#ppt_y"/>
                                          </p:val>
                                        </p:tav>
                                      </p:tavLst>
                                    </p:anim>
                                  </p:childTnLst>
                                </p:cTn>
                              </p:par>
                            </p:childTnLst>
                          </p:cTn>
                        </p:par>
                        <p:par>
                          <p:cTn id="62" fill="hold" nodeType="afterGroup">
                            <p:stCondLst>
                              <p:cond delay="5450"/>
                            </p:stCondLst>
                            <p:childTnLst>
                              <p:par>
                                <p:cTn id="63" presetID="42" presetClass="entr" presetSubtype="0" fill="hold" grpId="0" nodeType="afterEffect">
                                  <p:stCondLst>
                                    <p:cond delay="0"/>
                                  </p:stCondLst>
                                  <p:childTnLst>
                                    <p:set>
                                      <p:cBhvr>
                                        <p:cTn id="64" dur="1" fill="hold">
                                          <p:stCondLst>
                                            <p:cond delay="0"/>
                                          </p:stCondLst>
                                        </p:cTn>
                                        <p:tgtEl>
                                          <p:spTgt spid="64522"/>
                                        </p:tgtEl>
                                        <p:attrNameLst>
                                          <p:attrName>style.visibility</p:attrName>
                                        </p:attrNameLst>
                                      </p:cBhvr>
                                      <p:to>
                                        <p:strVal val="visible"/>
                                      </p:to>
                                    </p:set>
                                    <p:animEffect transition="in" filter="fade">
                                      <p:cBhvr>
                                        <p:cTn id="65" dur="500"/>
                                        <p:tgtEl>
                                          <p:spTgt spid="64522"/>
                                        </p:tgtEl>
                                      </p:cBhvr>
                                    </p:animEffect>
                                    <p:anim calcmode="lin" valueType="num">
                                      <p:cBhvr>
                                        <p:cTn id="66" dur="500" fill="hold"/>
                                        <p:tgtEl>
                                          <p:spTgt spid="64522"/>
                                        </p:tgtEl>
                                        <p:attrNameLst>
                                          <p:attrName>ppt_x</p:attrName>
                                        </p:attrNameLst>
                                      </p:cBhvr>
                                      <p:tavLst>
                                        <p:tav tm="0">
                                          <p:val>
                                            <p:strVal val="#ppt_x"/>
                                          </p:val>
                                        </p:tav>
                                        <p:tav tm="100000">
                                          <p:val>
                                            <p:strVal val="#ppt_x"/>
                                          </p:val>
                                        </p:tav>
                                      </p:tavLst>
                                    </p:anim>
                                    <p:anim calcmode="lin" valueType="num">
                                      <p:cBhvr>
                                        <p:cTn id="67" dur="500" fill="hold"/>
                                        <p:tgtEl>
                                          <p:spTgt spid="64522"/>
                                        </p:tgtEl>
                                        <p:attrNameLst>
                                          <p:attrName>ppt_y</p:attrName>
                                        </p:attrNameLst>
                                      </p:cBhvr>
                                      <p:tavLst>
                                        <p:tav tm="0">
                                          <p:val>
                                            <p:strVal val="#ppt_y+.1"/>
                                          </p:val>
                                        </p:tav>
                                        <p:tav tm="100000">
                                          <p:val>
                                            <p:strVal val="#ppt_y"/>
                                          </p:val>
                                        </p:tav>
                                      </p:tavLst>
                                    </p:anim>
                                  </p:childTnLst>
                                </p:cTn>
                              </p:par>
                            </p:childTnLst>
                          </p:cTn>
                        </p:par>
                        <p:par>
                          <p:cTn id="68" fill="hold" nodeType="afterGroup">
                            <p:stCondLst>
                              <p:cond delay="5950"/>
                            </p:stCondLst>
                            <p:childTnLst>
                              <p:par>
                                <p:cTn id="69" presetID="47" presetClass="entr" presetSubtype="0" fill="hold" nodeType="afterEffect">
                                  <p:stCondLst>
                                    <p:cond delay="0"/>
                                  </p:stCondLst>
                                  <p:childTnLst>
                                    <p:set>
                                      <p:cBhvr>
                                        <p:cTn id="70" dur="1" fill="hold">
                                          <p:stCondLst>
                                            <p:cond delay="0"/>
                                          </p:stCondLst>
                                        </p:cTn>
                                        <p:tgtEl>
                                          <p:spTgt spid="64548"/>
                                        </p:tgtEl>
                                        <p:attrNameLst>
                                          <p:attrName>style.visibility</p:attrName>
                                        </p:attrNameLst>
                                      </p:cBhvr>
                                      <p:to>
                                        <p:strVal val="visible"/>
                                      </p:to>
                                    </p:set>
                                    <p:animEffect transition="in" filter="fade">
                                      <p:cBhvr>
                                        <p:cTn id="71" dur="500"/>
                                        <p:tgtEl>
                                          <p:spTgt spid="64548"/>
                                        </p:tgtEl>
                                      </p:cBhvr>
                                    </p:animEffect>
                                    <p:anim calcmode="lin" valueType="num">
                                      <p:cBhvr>
                                        <p:cTn id="72" dur="500" fill="hold"/>
                                        <p:tgtEl>
                                          <p:spTgt spid="64548"/>
                                        </p:tgtEl>
                                        <p:attrNameLst>
                                          <p:attrName>ppt_x</p:attrName>
                                        </p:attrNameLst>
                                      </p:cBhvr>
                                      <p:tavLst>
                                        <p:tav tm="0">
                                          <p:val>
                                            <p:strVal val="#ppt_x"/>
                                          </p:val>
                                        </p:tav>
                                        <p:tav tm="100000">
                                          <p:val>
                                            <p:strVal val="#ppt_x"/>
                                          </p:val>
                                        </p:tav>
                                      </p:tavLst>
                                    </p:anim>
                                    <p:anim calcmode="lin" valueType="num">
                                      <p:cBhvr>
                                        <p:cTn id="73" dur="500" fill="hold"/>
                                        <p:tgtEl>
                                          <p:spTgt spid="64548"/>
                                        </p:tgtEl>
                                        <p:attrNameLst>
                                          <p:attrName>ppt_y</p:attrName>
                                        </p:attrNameLst>
                                      </p:cBhvr>
                                      <p:tavLst>
                                        <p:tav tm="0">
                                          <p:val>
                                            <p:strVal val="#ppt_y-.1"/>
                                          </p:val>
                                        </p:tav>
                                        <p:tav tm="100000">
                                          <p:val>
                                            <p:strVal val="#ppt_y"/>
                                          </p:val>
                                        </p:tav>
                                      </p:tavLst>
                                    </p:anim>
                                  </p:childTnLst>
                                </p:cTn>
                              </p:par>
                            </p:childTnLst>
                          </p:cTn>
                        </p:par>
                        <p:par>
                          <p:cTn id="74" fill="hold" nodeType="afterGroup">
                            <p:stCondLst>
                              <p:cond delay="6450"/>
                            </p:stCondLst>
                            <p:childTnLst>
                              <p:par>
                                <p:cTn id="75" presetID="47" presetClass="entr" presetSubtype="0" fill="hold" grpId="0" nodeType="afterEffect">
                                  <p:stCondLst>
                                    <p:cond delay="0"/>
                                  </p:stCondLst>
                                  <p:childTnLst>
                                    <p:set>
                                      <p:cBhvr>
                                        <p:cTn id="76" dur="1" fill="hold">
                                          <p:stCondLst>
                                            <p:cond delay="0"/>
                                          </p:stCondLst>
                                        </p:cTn>
                                        <p:tgtEl>
                                          <p:spTgt spid="64551"/>
                                        </p:tgtEl>
                                        <p:attrNameLst>
                                          <p:attrName>style.visibility</p:attrName>
                                        </p:attrNameLst>
                                      </p:cBhvr>
                                      <p:to>
                                        <p:strVal val="visible"/>
                                      </p:to>
                                    </p:set>
                                    <p:animEffect transition="in" filter="fade">
                                      <p:cBhvr>
                                        <p:cTn id="77" dur="500"/>
                                        <p:tgtEl>
                                          <p:spTgt spid="64551"/>
                                        </p:tgtEl>
                                      </p:cBhvr>
                                    </p:animEffect>
                                    <p:anim calcmode="lin" valueType="num">
                                      <p:cBhvr>
                                        <p:cTn id="78" dur="500" fill="hold"/>
                                        <p:tgtEl>
                                          <p:spTgt spid="64551"/>
                                        </p:tgtEl>
                                        <p:attrNameLst>
                                          <p:attrName>ppt_x</p:attrName>
                                        </p:attrNameLst>
                                      </p:cBhvr>
                                      <p:tavLst>
                                        <p:tav tm="0">
                                          <p:val>
                                            <p:strVal val="#ppt_x"/>
                                          </p:val>
                                        </p:tav>
                                        <p:tav tm="100000">
                                          <p:val>
                                            <p:strVal val="#ppt_x"/>
                                          </p:val>
                                        </p:tav>
                                      </p:tavLst>
                                    </p:anim>
                                    <p:anim calcmode="lin" valueType="num">
                                      <p:cBhvr>
                                        <p:cTn id="79" dur="500" fill="hold"/>
                                        <p:tgtEl>
                                          <p:spTgt spid="64551"/>
                                        </p:tgtEl>
                                        <p:attrNameLst>
                                          <p:attrName>ppt_y</p:attrName>
                                        </p:attrNameLst>
                                      </p:cBhvr>
                                      <p:tavLst>
                                        <p:tav tm="0">
                                          <p:val>
                                            <p:strVal val="#ppt_y-.1"/>
                                          </p:val>
                                        </p:tav>
                                        <p:tav tm="100000">
                                          <p:val>
                                            <p:strVal val="#ppt_y"/>
                                          </p:val>
                                        </p:tav>
                                      </p:tavLst>
                                    </p:anim>
                                  </p:childTnLst>
                                </p:cTn>
                              </p:par>
                            </p:childTnLst>
                          </p:cTn>
                        </p:par>
                        <p:par>
                          <p:cTn id="80" fill="hold" nodeType="afterGroup">
                            <p:stCondLst>
                              <p:cond delay="6950"/>
                            </p:stCondLst>
                            <p:childTnLst>
                              <p:par>
                                <p:cTn id="81" presetID="42" presetClass="entr" presetSubtype="0" fill="hold" grpId="0" nodeType="afterEffect">
                                  <p:stCondLst>
                                    <p:cond delay="0"/>
                                  </p:stCondLst>
                                  <p:childTnLst>
                                    <p:set>
                                      <p:cBhvr>
                                        <p:cTn id="82" dur="1" fill="hold">
                                          <p:stCondLst>
                                            <p:cond delay="0"/>
                                          </p:stCondLst>
                                        </p:cTn>
                                        <p:tgtEl>
                                          <p:spTgt spid="64552"/>
                                        </p:tgtEl>
                                        <p:attrNameLst>
                                          <p:attrName>style.visibility</p:attrName>
                                        </p:attrNameLst>
                                      </p:cBhvr>
                                      <p:to>
                                        <p:strVal val="visible"/>
                                      </p:to>
                                    </p:set>
                                    <p:animEffect transition="in" filter="fade">
                                      <p:cBhvr>
                                        <p:cTn id="83" dur="500"/>
                                        <p:tgtEl>
                                          <p:spTgt spid="64552"/>
                                        </p:tgtEl>
                                      </p:cBhvr>
                                    </p:animEffect>
                                    <p:anim calcmode="lin" valueType="num">
                                      <p:cBhvr>
                                        <p:cTn id="84" dur="500" fill="hold"/>
                                        <p:tgtEl>
                                          <p:spTgt spid="64552"/>
                                        </p:tgtEl>
                                        <p:attrNameLst>
                                          <p:attrName>ppt_x</p:attrName>
                                        </p:attrNameLst>
                                      </p:cBhvr>
                                      <p:tavLst>
                                        <p:tav tm="0">
                                          <p:val>
                                            <p:strVal val="#ppt_x"/>
                                          </p:val>
                                        </p:tav>
                                        <p:tav tm="100000">
                                          <p:val>
                                            <p:strVal val="#ppt_x"/>
                                          </p:val>
                                        </p:tav>
                                      </p:tavLst>
                                    </p:anim>
                                    <p:anim calcmode="lin" valueType="num">
                                      <p:cBhvr>
                                        <p:cTn id="85" dur="500" fill="hold"/>
                                        <p:tgtEl>
                                          <p:spTgt spid="64552"/>
                                        </p:tgtEl>
                                        <p:attrNameLst>
                                          <p:attrName>ppt_y</p:attrName>
                                        </p:attrNameLst>
                                      </p:cBhvr>
                                      <p:tavLst>
                                        <p:tav tm="0">
                                          <p:val>
                                            <p:strVal val="#ppt_y+.1"/>
                                          </p:val>
                                        </p:tav>
                                        <p:tav tm="100000">
                                          <p:val>
                                            <p:strVal val="#ppt_y"/>
                                          </p:val>
                                        </p:tav>
                                      </p:tavLst>
                                    </p:anim>
                                  </p:childTnLst>
                                </p:cTn>
                              </p:par>
                            </p:childTnLst>
                          </p:cTn>
                        </p:par>
                        <p:par>
                          <p:cTn id="86" fill="hold" nodeType="afterGroup">
                            <p:stCondLst>
                              <p:cond delay="7450"/>
                            </p:stCondLst>
                            <p:childTnLst>
                              <p:par>
                                <p:cTn id="87" presetID="42" presetClass="entr" presetSubtype="0" fill="hold" grpId="0" nodeType="afterEffect">
                                  <p:stCondLst>
                                    <p:cond delay="0"/>
                                  </p:stCondLst>
                                  <p:childTnLst>
                                    <p:set>
                                      <p:cBhvr>
                                        <p:cTn id="88" dur="1" fill="hold">
                                          <p:stCondLst>
                                            <p:cond delay="0"/>
                                          </p:stCondLst>
                                        </p:cTn>
                                        <p:tgtEl>
                                          <p:spTgt spid="64550"/>
                                        </p:tgtEl>
                                        <p:attrNameLst>
                                          <p:attrName>style.visibility</p:attrName>
                                        </p:attrNameLst>
                                      </p:cBhvr>
                                      <p:to>
                                        <p:strVal val="visible"/>
                                      </p:to>
                                    </p:set>
                                    <p:animEffect transition="in" filter="fade">
                                      <p:cBhvr>
                                        <p:cTn id="89" dur="500"/>
                                        <p:tgtEl>
                                          <p:spTgt spid="64550"/>
                                        </p:tgtEl>
                                      </p:cBhvr>
                                    </p:animEffect>
                                    <p:anim calcmode="lin" valueType="num">
                                      <p:cBhvr>
                                        <p:cTn id="90" dur="500" fill="hold"/>
                                        <p:tgtEl>
                                          <p:spTgt spid="64550"/>
                                        </p:tgtEl>
                                        <p:attrNameLst>
                                          <p:attrName>ppt_x</p:attrName>
                                        </p:attrNameLst>
                                      </p:cBhvr>
                                      <p:tavLst>
                                        <p:tav tm="0">
                                          <p:val>
                                            <p:strVal val="#ppt_x"/>
                                          </p:val>
                                        </p:tav>
                                        <p:tav tm="100000">
                                          <p:val>
                                            <p:strVal val="#ppt_x"/>
                                          </p:val>
                                        </p:tav>
                                      </p:tavLst>
                                    </p:anim>
                                    <p:anim calcmode="lin" valueType="num">
                                      <p:cBhvr>
                                        <p:cTn id="91" dur="500" fill="hold"/>
                                        <p:tgtEl>
                                          <p:spTgt spid="64550"/>
                                        </p:tgtEl>
                                        <p:attrNameLst>
                                          <p:attrName>ppt_y</p:attrName>
                                        </p:attrNameLst>
                                      </p:cBhvr>
                                      <p:tavLst>
                                        <p:tav tm="0">
                                          <p:val>
                                            <p:strVal val="#ppt_y+.1"/>
                                          </p:val>
                                        </p:tav>
                                        <p:tav tm="100000">
                                          <p:val>
                                            <p:strVal val="#ppt_y"/>
                                          </p:val>
                                        </p:tav>
                                      </p:tavLst>
                                    </p:anim>
                                  </p:childTnLst>
                                </p:cTn>
                              </p:par>
                            </p:childTnLst>
                          </p:cTn>
                        </p:par>
                        <p:par>
                          <p:cTn id="92" fill="hold" nodeType="afterGroup">
                            <p:stCondLst>
                              <p:cond delay="7950"/>
                            </p:stCondLst>
                            <p:childTnLst>
                              <p:par>
                                <p:cTn id="93" presetID="18" presetClass="entr" presetSubtype="6" fill="hold" grpId="0" nodeType="afterEffect">
                                  <p:stCondLst>
                                    <p:cond delay="0"/>
                                  </p:stCondLst>
                                  <p:childTnLst>
                                    <p:set>
                                      <p:cBhvr>
                                        <p:cTn id="94" dur="1" fill="hold">
                                          <p:stCondLst>
                                            <p:cond delay="0"/>
                                          </p:stCondLst>
                                        </p:cTn>
                                        <p:tgtEl>
                                          <p:spTgt spid="64549"/>
                                        </p:tgtEl>
                                        <p:attrNameLst>
                                          <p:attrName>style.visibility</p:attrName>
                                        </p:attrNameLst>
                                      </p:cBhvr>
                                      <p:to>
                                        <p:strVal val="visible"/>
                                      </p:to>
                                    </p:set>
                                    <p:animEffect transition="in" filter="strips(downRight)">
                                      <p:cBhvr>
                                        <p:cTn id="95" dur="500"/>
                                        <p:tgtEl>
                                          <p:spTgt spid="64549"/>
                                        </p:tgtEl>
                                      </p:cBhvr>
                                    </p:animEffect>
                                  </p:childTnLst>
                                </p:cTn>
                              </p:par>
                              <p:par>
                                <p:cTn id="96" presetID="18" presetClass="entr" presetSubtype="6" fill="hold" grpId="0" nodeType="withEffect">
                                  <p:stCondLst>
                                    <p:cond delay="0"/>
                                  </p:stCondLst>
                                  <p:childTnLst>
                                    <p:set>
                                      <p:cBhvr>
                                        <p:cTn id="97" dur="1" fill="hold">
                                          <p:stCondLst>
                                            <p:cond delay="0"/>
                                          </p:stCondLst>
                                        </p:cTn>
                                        <p:tgtEl>
                                          <p:spTgt spid="64553"/>
                                        </p:tgtEl>
                                        <p:attrNameLst>
                                          <p:attrName>style.visibility</p:attrName>
                                        </p:attrNameLst>
                                      </p:cBhvr>
                                      <p:to>
                                        <p:strVal val="visible"/>
                                      </p:to>
                                    </p:set>
                                    <p:animEffect transition="in" filter="strips(downRight)">
                                      <p:cBhvr>
                                        <p:cTn id="98" dur="500"/>
                                        <p:tgtEl>
                                          <p:spTgt spid="64553"/>
                                        </p:tgtEl>
                                      </p:cBhvr>
                                    </p:animEffect>
                                  </p:childTnLst>
                                </p:cTn>
                              </p:par>
                              <p:par>
                                <p:cTn id="99" presetID="18" presetClass="entr" presetSubtype="6" fill="hold" grpId="0" nodeType="withEffect">
                                  <p:stCondLst>
                                    <p:cond delay="0"/>
                                  </p:stCondLst>
                                  <p:childTnLst>
                                    <p:set>
                                      <p:cBhvr>
                                        <p:cTn id="100" dur="1" fill="hold">
                                          <p:stCondLst>
                                            <p:cond delay="0"/>
                                          </p:stCondLst>
                                        </p:cTn>
                                        <p:tgtEl>
                                          <p:spTgt spid="64554"/>
                                        </p:tgtEl>
                                        <p:attrNameLst>
                                          <p:attrName>style.visibility</p:attrName>
                                        </p:attrNameLst>
                                      </p:cBhvr>
                                      <p:to>
                                        <p:strVal val="visible"/>
                                      </p:to>
                                    </p:set>
                                    <p:animEffect transition="in" filter="strips(downRight)">
                                      <p:cBhvr>
                                        <p:cTn id="101" dur="500"/>
                                        <p:tgtEl>
                                          <p:spTgt spid="64554"/>
                                        </p:tgtEl>
                                      </p:cBhvr>
                                    </p:animEffect>
                                  </p:childTnLst>
                                </p:cTn>
                              </p:par>
                              <p:par>
                                <p:cTn id="102" presetID="18" presetClass="entr" presetSubtype="6" fill="hold" grpId="0" nodeType="withEffect">
                                  <p:stCondLst>
                                    <p:cond delay="0"/>
                                  </p:stCondLst>
                                  <p:childTnLst>
                                    <p:set>
                                      <p:cBhvr>
                                        <p:cTn id="103" dur="1" fill="hold">
                                          <p:stCondLst>
                                            <p:cond delay="0"/>
                                          </p:stCondLst>
                                        </p:cTn>
                                        <p:tgtEl>
                                          <p:spTgt spid="64555"/>
                                        </p:tgtEl>
                                        <p:attrNameLst>
                                          <p:attrName>style.visibility</p:attrName>
                                        </p:attrNameLst>
                                      </p:cBhvr>
                                      <p:to>
                                        <p:strVal val="visible"/>
                                      </p:to>
                                    </p:set>
                                    <p:animEffect transition="in" filter="strips(downRight)">
                                      <p:cBhvr>
                                        <p:cTn id="104" dur="500"/>
                                        <p:tgtEl>
                                          <p:spTgt spid="64555"/>
                                        </p:tgtEl>
                                      </p:cBhvr>
                                    </p:animEffect>
                                  </p:childTnLst>
                                </p:cTn>
                              </p:par>
                            </p:childTnLst>
                          </p:cTn>
                        </p:par>
                        <p:par>
                          <p:cTn id="105" fill="hold" nodeType="afterGroup">
                            <p:stCondLst>
                              <p:cond delay="8450"/>
                            </p:stCondLst>
                            <p:childTnLst>
                              <p:par>
                                <p:cTn id="106" presetID="12" presetClass="entr" presetSubtype="4" fill="hold" nodeType="after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slide(fromBottom)">
                                      <p:cBhvr>
                                        <p:cTn id="108" dur="500"/>
                                        <p:tgtEl>
                                          <p:spTgt spid="17"/>
                                        </p:tgtEl>
                                      </p:cBhvr>
                                    </p:animEffect>
                                  </p:childTnLst>
                                </p:cTn>
                              </p:par>
                            </p:childTnLst>
                          </p:cTn>
                        </p:par>
                        <p:par>
                          <p:cTn id="109" fill="hold" nodeType="afterGroup">
                            <p:stCondLst>
                              <p:cond delay="8950"/>
                            </p:stCondLst>
                            <p:childTnLst>
                              <p:par>
                                <p:cTn id="110" presetID="12" presetClass="entr" presetSubtype="4" fill="hold" nodeType="after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slide(fromBottom)">
                                      <p:cBhvr>
                                        <p:cTn id="112" dur="500"/>
                                        <p:tgtEl>
                                          <p:spTgt spid="2"/>
                                        </p:tgtEl>
                                      </p:cBhvr>
                                    </p:animEffect>
                                  </p:childTnLst>
                                </p:cTn>
                              </p:par>
                            </p:childTnLst>
                          </p:cTn>
                        </p:par>
                        <p:par>
                          <p:cTn id="113" fill="hold" nodeType="afterGroup">
                            <p:stCondLst>
                              <p:cond delay="9450"/>
                            </p:stCondLst>
                            <p:childTnLst>
                              <p:par>
                                <p:cTn id="114" presetID="12" presetClass="entr" presetSubtype="4" fill="hold" nodeType="afterEffect">
                                  <p:stCondLst>
                                    <p:cond delay="0"/>
                                  </p:stCondLst>
                                  <p:childTnLst>
                                    <p:set>
                                      <p:cBhvr>
                                        <p:cTn id="115" dur="1" fill="hold">
                                          <p:stCondLst>
                                            <p:cond delay="0"/>
                                          </p:stCondLst>
                                        </p:cTn>
                                        <p:tgtEl>
                                          <p:spTgt spid="3"/>
                                        </p:tgtEl>
                                        <p:attrNameLst>
                                          <p:attrName>style.visibility</p:attrName>
                                        </p:attrNameLst>
                                      </p:cBhvr>
                                      <p:to>
                                        <p:strVal val="visible"/>
                                      </p:to>
                                    </p:set>
                                    <p:animEffect transition="in" filter="slide(fromBottom)">
                                      <p:cBhvr>
                                        <p:cTn id="116" dur="500"/>
                                        <p:tgtEl>
                                          <p:spTgt spid="3"/>
                                        </p:tgtEl>
                                      </p:cBhvr>
                                    </p:animEffect>
                                  </p:childTnLst>
                                </p:cTn>
                              </p:par>
                            </p:childTnLst>
                          </p:cTn>
                        </p:par>
                        <p:par>
                          <p:cTn id="117" fill="hold" nodeType="afterGroup">
                            <p:stCondLst>
                              <p:cond delay="9950"/>
                            </p:stCondLst>
                            <p:childTnLst>
                              <p:par>
                                <p:cTn id="118" presetID="12" presetClass="entr" presetSubtype="4" fill="hold" nodeType="after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slide(fromBottom)">
                                      <p:cBhvr>
                                        <p:cTn id="120" dur="500"/>
                                        <p:tgtEl>
                                          <p:spTgt spid="4"/>
                                        </p:tgtEl>
                                      </p:cBhvr>
                                    </p:animEffect>
                                  </p:childTnLst>
                                </p:cTn>
                              </p:par>
                            </p:childTnLst>
                          </p:cTn>
                        </p:par>
                        <p:par>
                          <p:cTn id="121" fill="hold" nodeType="afterGroup">
                            <p:stCondLst>
                              <p:cond delay="10450"/>
                            </p:stCondLst>
                            <p:childTnLst>
                              <p:par>
                                <p:cTn id="122" presetID="2" presetClass="entr" presetSubtype="4" fill="hold" nodeType="afterEffect">
                                  <p:stCondLst>
                                    <p:cond delay="0"/>
                                  </p:stCondLst>
                                  <p:childTnLst>
                                    <p:set>
                                      <p:cBhvr>
                                        <p:cTn id="123" dur="1" fill="hold">
                                          <p:stCondLst>
                                            <p:cond delay="0"/>
                                          </p:stCondLst>
                                        </p:cTn>
                                        <p:tgtEl>
                                          <p:spTgt spid="64569"/>
                                        </p:tgtEl>
                                        <p:attrNameLst>
                                          <p:attrName>style.visibility</p:attrName>
                                        </p:attrNameLst>
                                      </p:cBhvr>
                                      <p:to>
                                        <p:strVal val="visible"/>
                                      </p:to>
                                    </p:set>
                                    <p:anim calcmode="lin" valueType="num">
                                      <p:cBhvr additive="base">
                                        <p:cTn id="124" dur="500" fill="hold"/>
                                        <p:tgtEl>
                                          <p:spTgt spid="64569"/>
                                        </p:tgtEl>
                                        <p:attrNameLst>
                                          <p:attrName>ppt_x</p:attrName>
                                        </p:attrNameLst>
                                      </p:cBhvr>
                                      <p:tavLst>
                                        <p:tav tm="0">
                                          <p:val>
                                            <p:strVal val="#ppt_x"/>
                                          </p:val>
                                        </p:tav>
                                        <p:tav tm="100000">
                                          <p:val>
                                            <p:strVal val="#ppt_x"/>
                                          </p:val>
                                        </p:tav>
                                      </p:tavLst>
                                    </p:anim>
                                    <p:anim calcmode="lin" valueType="num">
                                      <p:cBhvr additive="base">
                                        <p:cTn id="125" dur="500" fill="hold"/>
                                        <p:tgtEl>
                                          <p:spTgt spid="64569"/>
                                        </p:tgtEl>
                                        <p:attrNameLst>
                                          <p:attrName>ppt_y</p:attrName>
                                        </p:attrNameLst>
                                      </p:cBhvr>
                                      <p:tavLst>
                                        <p:tav tm="0">
                                          <p:val>
                                            <p:strVal val="1+#ppt_h/2"/>
                                          </p:val>
                                        </p:tav>
                                        <p:tav tm="100000">
                                          <p:val>
                                            <p:strVal val="#ppt_y"/>
                                          </p:val>
                                        </p:tav>
                                      </p:tavLst>
                                    </p:anim>
                                  </p:childTnLst>
                                </p:cTn>
                              </p:par>
                            </p:childTnLst>
                          </p:cTn>
                        </p:par>
                        <p:par>
                          <p:cTn id="126" fill="hold" nodeType="afterGroup">
                            <p:stCondLst>
                              <p:cond delay="10950"/>
                            </p:stCondLst>
                            <p:childTnLst>
                              <p:par>
                                <p:cTn id="127" presetID="2" presetClass="entr" presetSubtype="4" fill="hold" nodeType="afterEffect">
                                  <p:stCondLst>
                                    <p:cond delay="0"/>
                                  </p:stCondLst>
                                  <p:childTnLst>
                                    <p:set>
                                      <p:cBhvr>
                                        <p:cTn id="128" dur="1" fill="hold">
                                          <p:stCondLst>
                                            <p:cond delay="0"/>
                                          </p:stCondLst>
                                        </p:cTn>
                                        <p:tgtEl>
                                          <p:spTgt spid="64559"/>
                                        </p:tgtEl>
                                        <p:attrNameLst>
                                          <p:attrName>style.visibility</p:attrName>
                                        </p:attrNameLst>
                                      </p:cBhvr>
                                      <p:to>
                                        <p:strVal val="visible"/>
                                      </p:to>
                                    </p:set>
                                    <p:anim calcmode="lin" valueType="num">
                                      <p:cBhvr additive="base">
                                        <p:cTn id="129" dur="500" fill="hold"/>
                                        <p:tgtEl>
                                          <p:spTgt spid="64559"/>
                                        </p:tgtEl>
                                        <p:attrNameLst>
                                          <p:attrName>ppt_x</p:attrName>
                                        </p:attrNameLst>
                                      </p:cBhvr>
                                      <p:tavLst>
                                        <p:tav tm="0">
                                          <p:val>
                                            <p:strVal val="#ppt_x"/>
                                          </p:val>
                                        </p:tav>
                                        <p:tav tm="100000">
                                          <p:val>
                                            <p:strVal val="#ppt_x"/>
                                          </p:val>
                                        </p:tav>
                                      </p:tavLst>
                                    </p:anim>
                                    <p:anim calcmode="lin" valueType="num">
                                      <p:cBhvr additive="base">
                                        <p:cTn id="130" dur="500" fill="hold"/>
                                        <p:tgtEl>
                                          <p:spTgt spid="64559"/>
                                        </p:tgtEl>
                                        <p:attrNameLst>
                                          <p:attrName>ppt_y</p:attrName>
                                        </p:attrNameLst>
                                      </p:cBhvr>
                                      <p:tavLst>
                                        <p:tav tm="0">
                                          <p:val>
                                            <p:strVal val="1+#ppt_h/2"/>
                                          </p:val>
                                        </p:tav>
                                        <p:tav tm="100000">
                                          <p:val>
                                            <p:strVal val="#ppt_y"/>
                                          </p:val>
                                        </p:tav>
                                      </p:tavLst>
                                    </p:anim>
                                  </p:childTnLst>
                                </p:cTn>
                              </p:par>
                            </p:childTnLst>
                          </p:cTn>
                        </p:par>
                        <p:par>
                          <p:cTn id="131" fill="hold" nodeType="afterGroup">
                            <p:stCondLst>
                              <p:cond delay="11450"/>
                            </p:stCondLst>
                            <p:childTnLst>
                              <p:par>
                                <p:cTn id="132" presetID="2" presetClass="entr" presetSubtype="4" fill="hold" nodeType="afterEffect">
                                  <p:stCondLst>
                                    <p:cond delay="0"/>
                                  </p:stCondLst>
                                  <p:childTnLst>
                                    <p:set>
                                      <p:cBhvr>
                                        <p:cTn id="133" dur="1" fill="hold">
                                          <p:stCondLst>
                                            <p:cond delay="0"/>
                                          </p:stCondLst>
                                        </p:cTn>
                                        <p:tgtEl>
                                          <p:spTgt spid="64563"/>
                                        </p:tgtEl>
                                        <p:attrNameLst>
                                          <p:attrName>style.visibility</p:attrName>
                                        </p:attrNameLst>
                                      </p:cBhvr>
                                      <p:to>
                                        <p:strVal val="visible"/>
                                      </p:to>
                                    </p:set>
                                    <p:anim calcmode="lin" valueType="num">
                                      <p:cBhvr additive="base">
                                        <p:cTn id="134" dur="500" fill="hold"/>
                                        <p:tgtEl>
                                          <p:spTgt spid="64563"/>
                                        </p:tgtEl>
                                        <p:attrNameLst>
                                          <p:attrName>ppt_x</p:attrName>
                                        </p:attrNameLst>
                                      </p:cBhvr>
                                      <p:tavLst>
                                        <p:tav tm="0">
                                          <p:val>
                                            <p:strVal val="#ppt_x"/>
                                          </p:val>
                                        </p:tav>
                                        <p:tav tm="100000">
                                          <p:val>
                                            <p:strVal val="#ppt_x"/>
                                          </p:val>
                                        </p:tav>
                                      </p:tavLst>
                                    </p:anim>
                                    <p:anim calcmode="lin" valueType="num">
                                      <p:cBhvr additive="base">
                                        <p:cTn id="135" dur="500" fill="hold"/>
                                        <p:tgtEl>
                                          <p:spTgt spid="64563"/>
                                        </p:tgtEl>
                                        <p:attrNameLst>
                                          <p:attrName>ppt_y</p:attrName>
                                        </p:attrNameLst>
                                      </p:cBhvr>
                                      <p:tavLst>
                                        <p:tav tm="0">
                                          <p:val>
                                            <p:strVal val="1+#ppt_h/2"/>
                                          </p:val>
                                        </p:tav>
                                        <p:tav tm="100000">
                                          <p:val>
                                            <p:strVal val="#ppt_y"/>
                                          </p:val>
                                        </p:tav>
                                      </p:tavLst>
                                    </p:anim>
                                  </p:childTnLst>
                                </p:cTn>
                              </p:par>
                            </p:childTnLst>
                          </p:cTn>
                        </p:par>
                        <p:par>
                          <p:cTn id="136" fill="hold" nodeType="afterGroup">
                            <p:stCondLst>
                              <p:cond delay="11950"/>
                            </p:stCondLst>
                            <p:childTnLst>
                              <p:par>
                                <p:cTn id="137" presetID="2" presetClass="entr" presetSubtype="4" fill="hold" nodeType="afterEffect">
                                  <p:stCondLst>
                                    <p:cond delay="0"/>
                                  </p:stCondLst>
                                  <p:childTnLst>
                                    <p:set>
                                      <p:cBhvr>
                                        <p:cTn id="138" dur="1" fill="hold">
                                          <p:stCondLst>
                                            <p:cond delay="0"/>
                                          </p:stCondLst>
                                        </p:cTn>
                                        <p:tgtEl>
                                          <p:spTgt spid="64566"/>
                                        </p:tgtEl>
                                        <p:attrNameLst>
                                          <p:attrName>style.visibility</p:attrName>
                                        </p:attrNameLst>
                                      </p:cBhvr>
                                      <p:to>
                                        <p:strVal val="visible"/>
                                      </p:to>
                                    </p:set>
                                    <p:anim calcmode="lin" valueType="num">
                                      <p:cBhvr additive="base">
                                        <p:cTn id="139" dur="500" fill="hold"/>
                                        <p:tgtEl>
                                          <p:spTgt spid="64566"/>
                                        </p:tgtEl>
                                        <p:attrNameLst>
                                          <p:attrName>ppt_x</p:attrName>
                                        </p:attrNameLst>
                                      </p:cBhvr>
                                      <p:tavLst>
                                        <p:tav tm="0">
                                          <p:val>
                                            <p:strVal val="#ppt_x"/>
                                          </p:val>
                                        </p:tav>
                                        <p:tav tm="100000">
                                          <p:val>
                                            <p:strVal val="#ppt_x"/>
                                          </p:val>
                                        </p:tav>
                                      </p:tavLst>
                                    </p:anim>
                                    <p:anim calcmode="lin" valueType="num">
                                      <p:cBhvr additive="base">
                                        <p:cTn id="140" dur="500" fill="hold"/>
                                        <p:tgtEl>
                                          <p:spTgt spid="64566"/>
                                        </p:tgtEl>
                                        <p:attrNameLst>
                                          <p:attrName>ppt_y</p:attrName>
                                        </p:attrNameLst>
                                      </p:cBhvr>
                                      <p:tavLst>
                                        <p:tav tm="0">
                                          <p:val>
                                            <p:strVal val="1+#ppt_h/2"/>
                                          </p:val>
                                        </p:tav>
                                        <p:tav tm="100000">
                                          <p:val>
                                            <p:strVal val="#ppt_y"/>
                                          </p:val>
                                        </p:tav>
                                      </p:tavLst>
                                    </p:anim>
                                  </p:childTnLst>
                                </p:cTn>
                              </p:par>
                            </p:childTnLst>
                          </p:cTn>
                        </p:par>
                        <p:par>
                          <p:cTn id="141" fill="hold" nodeType="afterGroup">
                            <p:stCondLst>
                              <p:cond delay="12450"/>
                            </p:stCondLst>
                            <p:childTnLst>
                              <p:par>
                                <p:cTn id="142" presetID="2" presetClass="entr" presetSubtype="4" fill="hold" grpId="0" nodeType="afterEffect">
                                  <p:stCondLst>
                                    <p:cond delay="0"/>
                                  </p:stCondLst>
                                  <p:childTnLst>
                                    <p:set>
                                      <p:cBhvr>
                                        <p:cTn id="143" dur="1" fill="hold">
                                          <p:stCondLst>
                                            <p:cond delay="0"/>
                                          </p:stCondLst>
                                        </p:cTn>
                                        <p:tgtEl>
                                          <p:spTgt spid="64558"/>
                                        </p:tgtEl>
                                        <p:attrNameLst>
                                          <p:attrName>style.visibility</p:attrName>
                                        </p:attrNameLst>
                                      </p:cBhvr>
                                      <p:to>
                                        <p:strVal val="visible"/>
                                      </p:to>
                                    </p:set>
                                    <p:anim calcmode="lin" valueType="num">
                                      <p:cBhvr additive="base">
                                        <p:cTn id="144" dur="500" fill="hold"/>
                                        <p:tgtEl>
                                          <p:spTgt spid="64558"/>
                                        </p:tgtEl>
                                        <p:attrNameLst>
                                          <p:attrName>ppt_x</p:attrName>
                                        </p:attrNameLst>
                                      </p:cBhvr>
                                      <p:tavLst>
                                        <p:tav tm="0">
                                          <p:val>
                                            <p:strVal val="#ppt_x"/>
                                          </p:val>
                                        </p:tav>
                                        <p:tav tm="100000">
                                          <p:val>
                                            <p:strVal val="#ppt_x"/>
                                          </p:val>
                                        </p:tav>
                                      </p:tavLst>
                                    </p:anim>
                                    <p:anim calcmode="lin" valueType="num">
                                      <p:cBhvr additive="base">
                                        <p:cTn id="145" dur="500" fill="hold"/>
                                        <p:tgtEl>
                                          <p:spTgt spid="64558"/>
                                        </p:tgtEl>
                                        <p:attrNameLst>
                                          <p:attrName>ppt_y</p:attrName>
                                        </p:attrNameLst>
                                      </p:cBhvr>
                                      <p:tavLst>
                                        <p:tav tm="0">
                                          <p:val>
                                            <p:strVal val="1+#ppt_h/2"/>
                                          </p:val>
                                        </p:tav>
                                        <p:tav tm="100000">
                                          <p:val>
                                            <p:strVal val="#ppt_y"/>
                                          </p:val>
                                        </p:tav>
                                      </p:tavLst>
                                    </p:anim>
                                  </p:childTnLst>
                                </p:cTn>
                              </p:par>
                            </p:childTnLst>
                          </p:cTn>
                        </p:par>
                        <p:par>
                          <p:cTn id="146" fill="hold" nodeType="afterGroup">
                            <p:stCondLst>
                              <p:cond delay="12950"/>
                            </p:stCondLst>
                            <p:childTnLst>
                              <p:par>
                                <p:cTn id="147" presetID="2" presetClass="entr" presetSubtype="4" fill="hold" grpId="0" nodeType="afterEffect">
                                  <p:stCondLst>
                                    <p:cond delay="0"/>
                                  </p:stCondLst>
                                  <p:childTnLst>
                                    <p:set>
                                      <p:cBhvr>
                                        <p:cTn id="148" dur="1" fill="hold">
                                          <p:stCondLst>
                                            <p:cond delay="0"/>
                                          </p:stCondLst>
                                        </p:cTn>
                                        <p:tgtEl>
                                          <p:spTgt spid="64557"/>
                                        </p:tgtEl>
                                        <p:attrNameLst>
                                          <p:attrName>style.visibility</p:attrName>
                                        </p:attrNameLst>
                                      </p:cBhvr>
                                      <p:to>
                                        <p:strVal val="visible"/>
                                      </p:to>
                                    </p:set>
                                    <p:anim calcmode="lin" valueType="num">
                                      <p:cBhvr additive="base">
                                        <p:cTn id="149" dur="500" fill="hold"/>
                                        <p:tgtEl>
                                          <p:spTgt spid="64557"/>
                                        </p:tgtEl>
                                        <p:attrNameLst>
                                          <p:attrName>ppt_x</p:attrName>
                                        </p:attrNameLst>
                                      </p:cBhvr>
                                      <p:tavLst>
                                        <p:tav tm="0">
                                          <p:val>
                                            <p:strVal val="#ppt_x"/>
                                          </p:val>
                                        </p:tav>
                                        <p:tav tm="100000">
                                          <p:val>
                                            <p:strVal val="#ppt_x"/>
                                          </p:val>
                                        </p:tav>
                                      </p:tavLst>
                                    </p:anim>
                                    <p:anim calcmode="lin" valueType="num">
                                      <p:cBhvr additive="base">
                                        <p:cTn id="150" dur="500" fill="hold"/>
                                        <p:tgtEl>
                                          <p:spTgt spid="64557"/>
                                        </p:tgtEl>
                                        <p:attrNameLst>
                                          <p:attrName>ppt_y</p:attrName>
                                        </p:attrNameLst>
                                      </p:cBhvr>
                                      <p:tavLst>
                                        <p:tav tm="0">
                                          <p:val>
                                            <p:strVal val="1+#ppt_h/2"/>
                                          </p:val>
                                        </p:tav>
                                        <p:tav tm="100000">
                                          <p:val>
                                            <p:strVal val="#ppt_y"/>
                                          </p:val>
                                        </p:tav>
                                      </p:tavLst>
                                    </p:anim>
                                  </p:childTnLst>
                                </p:cTn>
                              </p:par>
                            </p:childTnLst>
                          </p:cTn>
                        </p:par>
                        <p:par>
                          <p:cTn id="151" fill="hold" nodeType="afterGroup">
                            <p:stCondLst>
                              <p:cond delay="13450"/>
                            </p:stCondLst>
                            <p:childTnLst>
                              <p:par>
                                <p:cTn id="152" presetID="2" presetClass="entr" presetSubtype="4" fill="hold" grpId="0" nodeType="afterEffect">
                                  <p:stCondLst>
                                    <p:cond delay="0"/>
                                  </p:stCondLst>
                                  <p:childTnLst>
                                    <p:set>
                                      <p:cBhvr>
                                        <p:cTn id="153" dur="1" fill="hold">
                                          <p:stCondLst>
                                            <p:cond delay="0"/>
                                          </p:stCondLst>
                                        </p:cTn>
                                        <p:tgtEl>
                                          <p:spTgt spid="64556"/>
                                        </p:tgtEl>
                                        <p:attrNameLst>
                                          <p:attrName>style.visibility</p:attrName>
                                        </p:attrNameLst>
                                      </p:cBhvr>
                                      <p:to>
                                        <p:strVal val="visible"/>
                                      </p:to>
                                    </p:set>
                                    <p:anim calcmode="lin" valueType="num">
                                      <p:cBhvr additive="base">
                                        <p:cTn id="154" dur="500" fill="hold"/>
                                        <p:tgtEl>
                                          <p:spTgt spid="64556"/>
                                        </p:tgtEl>
                                        <p:attrNameLst>
                                          <p:attrName>ppt_x</p:attrName>
                                        </p:attrNameLst>
                                      </p:cBhvr>
                                      <p:tavLst>
                                        <p:tav tm="0">
                                          <p:val>
                                            <p:strVal val="#ppt_x"/>
                                          </p:val>
                                        </p:tav>
                                        <p:tav tm="100000">
                                          <p:val>
                                            <p:strVal val="#ppt_x"/>
                                          </p:val>
                                        </p:tav>
                                      </p:tavLst>
                                    </p:anim>
                                    <p:anim calcmode="lin" valueType="num">
                                      <p:cBhvr additive="base">
                                        <p:cTn id="155" dur="500" fill="hold"/>
                                        <p:tgtEl>
                                          <p:spTgt spid="64556"/>
                                        </p:tgtEl>
                                        <p:attrNameLst>
                                          <p:attrName>ppt_y</p:attrName>
                                        </p:attrNameLst>
                                      </p:cBhvr>
                                      <p:tavLst>
                                        <p:tav tm="0">
                                          <p:val>
                                            <p:strVal val="1+#ppt_h/2"/>
                                          </p:val>
                                        </p:tav>
                                        <p:tav tm="100000">
                                          <p:val>
                                            <p:strVal val="#ppt_y"/>
                                          </p:val>
                                        </p:tav>
                                      </p:tavLst>
                                    </p:anim>
                                  </p:childTnLst>
                                </p:cTn>
                              </p:par>
                            </p:childTnLst>
                          </p:cTn>
                        </p:par>
                        <p:par>
                          <p:cTn id="156" fill="hold" nodeType="afterGroup">
                            <p:stCondLst>
                              <p:cond delay="13950"/>
                            </p:stCondLst>
                            <p:childTnLst>
                              <p:par>
                                <p:cTn id="157" presetID="2" presetClass="entr" presetSubtype="4" fill="hold" grpId="0" nodeType="afterEffect">
                                  <p:stCondLst>
                                    <p:cond delay="0"/>
                                  </p:stCondLst>
                                  <p:childTnLst>
                                    <p:set>
                                      <p:cBhvr>
                                        <p:cTn id="158" dur="1" fill="hold">
                                          <p:stCondLst>
                                            <p:cond delay="0"/>
                                          </p:stCondLst>
                                        </p:cTn>
                                        <p:tgtEl>
                                          <p:spTgt spid="64546"/>
                                        </p:tgtEl>
                                        <p:attrNameLst>
                                          <p:attrName>style.visibility</p:attrName>
                                        </p:attrNameLst>
                                      </p:cBhvr>
                                      <p:to>
                                        <p:strVal val="visible"/>
                                      </p:to>
                                    </p:set>
                                    <p:anim calcmode="lin" valueType="num">
                                      <p:cBhvr additive="base">
                                        <p:cTn id="159" dur="500" fill="hold"/>
                                        <p:tgtEl>
                                          <p:spTgt spid="64546"/>
                                        </p:tgtEl>
                                        <p:attrNameLst>
                                          <p:attrName>ppt_x</p:attrName>
                                        </p:attrNameLst>
                                      </p:cBhvr>
                                      <p:tavLst>
                                        <p:tav tm="0">
                                          <p:val>
                                            <p:strVal val="#ppt_x"/>
                                          </p:val>
                                        </p:tav>
                                        <p:tav tm="100000">
                                          <p:val>
                                            <p:strVal val="#ppt_x"/>
                                          </p:val>
                                        </p:tav>
                                      </p:tavLst>
                                    </p:anim>
                                    <p:anim calcmode="lin" valueType="num">
                                      <p:cBhvr additive="base">
                                        <p:cTn id="160" dur="500" fill="hold"/>
                                        <p:tgtEl>
                                          <p:spTgt spid="64546"/>
                                        </p:tgtEl>
                                        <p:attrNameLst>
                                          <p:attrName>ppt_y</p:attrName>
                                        </p:attrNameLst>
                                      </p:cBhvr>
                                      <p:tavLst>
                                        <p:tav tm="0">
                                          <p:val>
                                            <p:strVal val="1+#ppt_h/2"/>
                                          </p:val>
                                        </p:tav>
                                        <p:tav tm="100000">
                                          <p:val>
                                            <p:strVal val="#ppt_y"/>
                                          </p:val>
                                        </p:tav>
                                      </p:tavLst>
                                    </p:anim>
                                  </p:childTnLst>
                                </p:cTn>
                              </p:par>
                            </p:childTnLst>
                          </p:cTn>
                        </p:par>
                        <p:par>
                          <p:cTn id="161" fill="hold">
                            <p:stCondLst>
                              <p:cond delay="14450"/>
                            </p:stCondLst>
                            <p:childTnLst>
                              <p:par>
                                <p:cTn id="162" presetID="42" presetClass="entr" presetSubtype="0" fill="hold" grpId="0" nodeType="afterEffect">
                                  <p:stCondLst>
                                    <p:cond delay="0"/>
                                  </p:stCondLst>
                                  <p:childTnLst>
                                    <p:set>
                                      <p:cBhvr>
                                        <p:cTn id="163" dur="1" fill="hold">
                                          <p:stCondLst>
                                            <p:cond delay="0"/>
                                          </p:stCondLst>
                                        </p:cTn>
                                        <p:tgtEl>
                                          <p:spTgt spid="44"/>
                                        </p:tgtEl>
                                        <p:attrNameLst>
                                          <p:attrName>style.visibility</p:attrName>
                                        </p:attrNameLst>
                                      </p:cBhvr>
                                      <p:to>
                                        <p:strVal val="visible"/>
                                      </p:to>
                                    </p:set>
                                    <p:animEffect transition="in" filter="fade">
                                      <p:cBhvr>
                                        <p:cTn id="164" dur="1000"/>
                                        <p:tgtEl>
                                          <p:spTgt spid="44"/>
                                        </p:tgtEl>
                                      </p:cBhvr>
                                    </p:animEffect>
                                    <p:anim calcmode="lin" valueType="num">
                                      <p:cBhvr>
                                        <p:cTn id="165" dur="1000" fill="hold"/>
                                        <p:tgtEl>
                                          <p:spTgt spid="44"/>
                                        </p:tgtEl>
                                        <p:attrNameLst>
                                          <p:attrName>ppt_x</p:attrName>
                                        </p:attrNameLst>
                                      </p:cBhvr>
                                      <p:tavLst>
                                        <p:tav tm="0">
                                          <p:val>
                                            <p:strVal val="#ppt_x"/>
                                          </p:val>
                                        </p:tav>
                                        <p:tav tm="100000">
                                          <p:val>
                                            <p:strVal val="#ppt_x"/>
                                          </p:val>
                                        </p:tav>
                                      </p:tavLst>
                                    </p:anim>
                                    <p:anim calcmode="lin" valueType="num">
                                      <p:cBhvr>
                                        <p:cTn id="16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animBg="1"/>
      <p:bldP spid="64519" grpId="0" animBg="1"/>
      <p:bldP spid="64520" grpId="0" animBg="1"/>
      <p:bldP spid="64521" grpId="0" animBg="1"/>
      <p:bldP spid="64522" grpId="0" animBg="1"/>
      <p:bldP spid="64546" grpId="0"/>
      <p:bldP spid="64547" grpId="0"/>
      <p:bldP spid="64549" grpId="0" animBg="1"/>
      <p:bldP spid="64550" grpId="0"/>
      <p:bldP spid="64551" grpId="0"/>
      <p:bldP spid="64552" grpId="0"/>
      <p:bldP spid="64553" grpId="0" animBg="1"/>
      <p:bldP spid="64554" grpId="0" animBg="1"/>
      <p:bldP spid="64555" grpId="0" animBg="1"/>
      <p:bldP spid="64556" grpId="0"/>
      <p:bldP spid="64557" grpId="0"/>
      <p:bldP spid="64558" grpId="0"/>
      <p:bldP spid="64572" grpId="0"/>
      <p:bldP spid="64573"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23"/>
          <p:cNvSpPr>
            <a:spLocks/>
          </p:cNvSpPr>
          <p:nvPr/>
        </p:nvSpPr>
        <p:spPr bwMode="auto">
          <a:xfrm>
            <a:off x="4894804" y="2623061"/>
            <a:ext cx="2316430" cy="2070382"/>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fontAlgn="auto">
              <a:spcBef>
                <a:spcPts val="0"/>
              </a:spcBef>
              <a:spcAft>
                <a:spcPts val="0"/>
              </a:spcAft>
              <a:defRPr/>
            </a:pPr>
            <a:endParaRPr lang="zh-CN" altLang="en-US">
              <a:solidFill>
                <a:prstClr val="black"/>
              </a:solidFill>
              <a:latin typeface="+mn-lt"/>
              <a:ea typeface="+mn-ea"/>
            </a:endParaRPr>
          </a:p>
        </p:txBody>
      </p:sp>
      <p:sp>
        <p:nvSpPr>
          <p:cNvPr id="17" name="Oval 53"/>
          <p:cNvSpPr>
            <a:spLocks noChangeArrowheads="1"/>
          </p:cNvSpPr>
          <p:nvPr/>
        </p:nvSpPr>
        <p:spPr bwMode="auto">
          <a:xfrm>
            <a:off x="2884405" y="2163530"/>
            <a:ext cx="1318142" cy="1311468"/>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Oval 53"/>
          <p:cNvSpPr>
            <a:spLocks noChangeArrowheads="1"/>
          </p:cNvSpPr>
          <p:nvPr/>
        </p:nvSpPr>
        <p:spPr bwMode="auto">
          <a:xfrm>
            <a:off x="2884405" y="3892318"/>
            <a:ext cx="1318142" cy="1311468"/>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Oval 53"/>
          <p:cNvSpPr>
            <a:spLocks noChangeArrowheads="1"/>
          </p:cNvSpPr>
          <p:nvPr/>
        </p:nvSpPr>
        <p:spPr bwMode="auto">
          <a:xfrm>
            <a:off x="7924718" y="2163530"/>
            <a:ext cx="1318142" cy="1311468"/>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Oval 53"/>
          <p:cNvSpPr>
            <a:spLocks noChangeArrowheads="1"/>
          </p:cNvSpPr>
          <p:nvPr/>
        </p:nvSpPr>
        <p:spPr bwMode="auto">
          <a:xfrm>
            <a:off x="7924718" y="3892318"/>
            <a:ext cx="1318142" cy="1311468"/>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8629" name="Rectangle 21"/>
          <p:cNvSpPr>
            <a:spLocks noChangeArrowheads="1"/>
          </p:cNvSpPr>
          <p:nvPr/>
        </p:nvSpPr>
        <p:spPr bwMode="auto">
          <a:xfrm>
            <a:off x="5519738" y="3098800"/>
            <a:ext cx="1098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600">
                <a:solidFill>
                  <a:srgbClr val="006CB8"/>
                </a:solidFill>
                <a:latin typeface="方正兰亭大黑_GBK" pitchFamily="2" charset="-122"/>
                <a:ea typeface="方正兰亭大黑_GBK" pitchFamily="2" charset="-122"/>
              </a:rPr>
              <a:t>添加</a:t>
            </a:r>
          </a:p>
          <a:p>
            <a:r>
              <a:rPr lang="zh-CN" altLang="en-US" sz="3600">
                <a:solidFill>
                  <a:srgbClr val="006CB8"/>
                </a:solidFill>
                <a:latin typeface="方正兰亭大黑_GBK" pitchFamily="2" charset="-122"/>
                <a:ea typeface="方正兰亭大黑_GBK" pitchFamily="2" charset="-122"/>
              </a:rPr>
              <a:t>标题</a:t>
            </a:r>
          </a:p>
        </p:txBody>
      </p:sp>
      <p:sp>
        <p:nvSpPr>
          <p:cNvPr id="68630" name="Line 548"/>
          <p:cNvSpPr>
            <a:spLocks noChangeShapeType="1"/>
          </p:cNvSpPr>
          <p:nvPr/>
        </p:nvSpPr>
        <p:spPr bwMode="auto">
          <a:xfrm flipV="1">
            <a:off x="7319963" y="2851150"/>
            <a:ext cx="574675" cy="0"/>
          </a:xfrm>
          <a:prstGeom prst="line">
            <a:avLst/>
          </a:prstGeom>
          <a:noFill/>
          <a:ln w="19050">
            <a:solidFill>
              <a:schemeClr val="tx1"/>
            </a:solidFill>
            <a:prstDash val="dash"/>
            <a:round/>
            <a:headEnd type="oval"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8631" name="Line 548"/>
          <p:cNvSpPr>
            <a:spLocks noChangeShapeType="1"/>
          </p:cNvSpPr>
          <p:nvPr/>
        </p:nvSpPr>
        <p:spPr bwMode="auto">
          <a:xfrm flipV="1">
            <a:off x="7319963" y="4578350"/>
            <a:ext cx="574675" cy="0"/>
          </a:xfrm>
          <a:prstGeom prst="line">
            <a:avLst/>
          </a:prstGeom>
          <a:noFill/>
          <a:ln w="19050">
            <a:solidFill>
              <a:schemeClr val="tx1"/>
            </a:solidFill>
            <a:prstDash val="dash"/>
            <a:round/>
            <a:headEnd type="oval"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8632" name="Line 548"/>
          <p:cNvSpPr>
            <a:spLocks noChangeShapeType="1"/>
          </p:cNvSpPr>
          <p:nvPr/>
        </p:nvSpPr>
        <p:spPr bwMode="auto">
          <a:xfrm flipV="1">
            <a:off x="4294188" y="4578350"/>
            <a:ext cx="649287" cy="0"/>
          </a:xfrm>
          <a:prstGeom prst="line">
            <a:avLst/>
          </a:prstGeom>
          <a:noFill/>
          <a:ln w="19050">
            <a:solidFill>
              <a:schemeClr val="tx1"/>
            </a:solidFill>
            <a:prstDash val="dash"/>
            <a:round/>
            <a:headEnd type="triangle"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8633" name="Line 548"/>
          <p:cNvSpPr>
            <a:spLocks noChangeShapeType="1"/>
          </p:cNvSpPr>
          <p:nvPr/>
        </p:nvSpPr>
        <p:spPr bwMode="auto">
          <a:xfrm flipV="1">
            <a:off x="4294188" y="2851150"/>
            <a:ext cx="574675" cy="0"/>
          </a:xfrm>
          <a:prstGeom prst="line">
            <a:avLst/>
          </a:prstGeom>
          <a:noFill/>
          <a:ln w="19050">
            <a:solidFill>
              <a:schemeClr val="tx1"/>
            </a:solidFill>
            <a:prstDash val="dash"/>
            <a:round/>
            <a:headEnd type="triangle"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68634" name="Text Box 26"/>
          <p:cNvSpPr txBox="1">
            <a:spLocks noChangeArrowheads="1"/>
          </p:cNvSpPr>
          <p:nvPr/>
        </p:nvSpPr>
        <p:spPr bwMode="auto">
          <a:xfrm>
            <a:off x="8112125" y="2636838"/>
            <a:ext cx="1008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solidFill>
                  <a:srgbClr val="006CB8"/>
                </a:solidFill>
                <a:latin typeface="方正兰亭大黑_GBK" pitchFamily="2" charset="-122"/>
                <a:ea typeface="方正兰亭大黑_GBK" pitchFamily="2" charset="-122"/>
              </a:rPr>
              <a:t>内容</a:t>
            </a:r>
            <a:r>
              <a:rPr lang="en-US" altLang="zh-CN" sz="2000">
                <a:solidFill>
                  <a:srgbClr val="006CB8"/>
                </a:solidFill>
                <a:latin typeface="方正兰亭大黑_GBK" pitchFamily="2" charset="-122"/>
                <a:ea typeface="方正兰亭大黑_GBK" pitchFamily="2" charset="-122"/>
              </a:rPr>
              <a:t>3</a:t>
            </a:r>
          </a:p>
        </p:txBody>
      </p:sp>
      <p:sp>
        <p:nvSpPr>
          <p:cNvPr id="68635" name="Text Box 27"/>
          <p:cNvSpPr txBox="1">
            <a:spLocks noChangeArrowheads="1"/>
          </p:cNvSpPr>
          <p:nvPr/>
        </p:nvSpPr>
        <p:spPr bwMode="auto">
          <a:xfrm>
            <a:off x="3144838" y="2638425"/>
            <a:ext cx="1008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solidFill>
                  <a:srgbClr val="006CB8"/>
                </a:solidFill>
                <a:latin typeface="方正兰亭大黑_GBK" pitchFamily="2" charset="-122"/>
                <a:ea typeface="方正兰亭大黑_GBK" pitchFamily="2" charset="-122"/>
              </a:rPr>
              <a:t>内容</a:t>
            </a:r>
            <a:r>
              <a:rPr lang="en-US" altLang="zh-CN" sz="2000">
                <a:solidFill>
                  <a:srgbClr val="006CB8"/>
                </a:solidFill>
                <a:latin typeface="方正兰亭大黑_GBK" pitchFamily="2" charset="-122"/>
                <a:ea typeface="方正兰亭大黑_GBK" pitchFamily="2" charset="-122"/>
              </a:rPr>
              <a:t>1</a:t>
            </a:r>
          </a:p>
        </p:txBody>
      </p:sp>
      <p:sp>
        <p:nvSpPr>
          <p:cNvPr id="68636" name="Text Box 28"/>
          <p:cNvSpPr txBox="1">
            <a:spLocks noChangeArrowheads="1"/>
          </p:cNvSpPr>
          <p:nvPr/>
        </p:nvSpPr>
        <p:spPr bwMode="auto">
          <a:xfrm>
            <a:off x="3144838" y="4332288"/>
            <a:ext cx="1008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solidFill>
                  <a:srgbClr val="006CB8"/>
                </a:solidFill>
                <a:latin typeface="方正兰亭大黑_GBK" pitchFamily="2" charset="-122"/>
                <a:ea typeface="方正兰亭大黑_GBK" pitchFamily="2" charset="-122"/>
              </a:rPr>
              <a:t>内容</a:t>
            </a:r>
            <a:r>
              <a:rPr lang="en-US" altLang="zh-CN" sz="2000">
                <a:solidFill>
                  <a:srgbClr val="006CB8"/>
                </a:solidFill>
                <a:latin typeface="方正兰亭大黑_GBK" pitchFamily="2" charset="-122"/>
                <a:ea typeface="方正兰亭大黑_GBK" pitchFamily="2" charset="-122"/>
              </a:rPr>
              <a:t>2</a:t>
            </a:r>
          </a:p>
        </p:txBody>
      </p:sp>
      <p:sp>
        <p:nvSpPr>
          <p:cNvPr id="68637" name="Text Box 29"/>
          <p:cNvSpPr txBox="1">
            <a:spLocks noChangeArrowheads="1"/>
          </p:cNvSpPr>
          <p:nvPr/>
        </p:nvSpPr>
        <p:spPr bwMode="auto">
          <a:xfrm>
            <a:off x="8112125" y="4330700"/>
            <a:ext cx="1008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solidFill>
                  <a:srgbClr val="006CB8"/>
                </a:solidFill>
                <a:latin typeface="方正兰亭大黑_GBK" pitchFamily="2" charset="-122"/>
                <a:ea typeface="方正兰亭大黑_GBK" pitchFamily="2" charset="-122"/>
              </a:rPr>
              <a:t>内容</a:t>
            </a:r>
            <a:r>
              <a:rPr lang="en-US" altLang="zh-CN" sz="2000">
                <a:solidFill>
                  <a:srgbClr val="006CB8"/>
                </a:solidFill>
                <a:latin typeface="方正兰亭大黑_GBK" pitchFamily="2" charset="-122"/>
                <a:ea typeface="方正兰亭大黑_GBK" pitchFamily="2" charset="-122"/>
              </a:rPr>
              <a:t>4</a:t>
            </a:r>
          </a:p>
        </p:txBody>
      </p:sp>
      <p:sp>
        <p:nvSpPr>
          <p:cNvPr id="68638" name="Rectangle 30"/>
          <p:cNvSpPr>
            <a:spLocks noChangeArrowheads="1"/>
          </p:cNvSpPr>
          <p:nvPr/>
        </p:nvSpPr>
        <p:spPr bwMode="auto">
          <a:xfrm>
            <a:off x="2422525" y="5227638"/>
            <a:ext cx="237648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a:t>
            </a:r>
          </a:p>
        </p:txBody>
      </p:sp>
      <p:sp>
        <p:nvSpPr>
          <p:cNvPr id="68639" name="Rectangle 31"/>
          <p:cNvSpPr>
            <a:spLocks noChangeArrowheads="1"/>
          </p:cNvSpPr>
          <p:nvPr/>
        </p:nvSpPr>
        <p:spPr bwMode="auto">
          <a:xfrm>
            <a:off x="7391400" y="5227638"/>
            <a:ext cx="237648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a:t>
            </a:r>
          </a:p>
        </p:txBody>
      </p:sp>
      <p:sp>
        <p:nvSpPr>
          <p:cNvPr id="68640" name="Rectangle 32"/>
          <p:cNvSpPr>
            <a:spLocks noChangeArrowheads="1"/>
          </p:cNvSpPr>
          <p:nvPr/>
        </p:nvSpPr>
        <p:spPr bwMode="auto">
          <a:xfrm>
            <a:off x="7462838" y="1338263"/>
            <a:ext cx="237648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a:t>
            </a:r>
          </a:p>
        </p:txBody>
      </p:sp>
      <p:sp>
        <p:nvSpPr>
          <p:cNvPr id="68641" name="Rectangle 33"/>
          <p:cNvSpPr>
            <a:spLocks noChangeArrowheads="1"/>
          </p:cNvSpPr>
          <p:nvPr/>
        </p:nvSpPr>
        <p:spPr bwMode="auto">
          <a:xfrm>
            <a:off x="2351088" y="1411288"/>
            <a:ext cx="237648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a:t>
            </a:r>
          </a:p>
        </p:txBody>
      </p:sp>
      <p:sp>
        <p:nvSpPr>
          <p:cNvPr id="68642" name="Text Box 34"/>
          <p:cNvSpPr txBox="1">
            <a:spLocks noChangeArrowheads="1"/>
          </p:cNvSpPr>
          <p:nvPr/>
        </p:nvSpPr>
        <p:spPr bwMode="auto">
          <a:xfrm>
            <a:off x="1990725" y="1554163"/>
            <a:ext cx="503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3600">
                <a:solidFill>
                  <a:srgbClr val="006CB8"/>
                </a:solidFill>
                <a:latin typeface="方正兰亭大黑_GBK" pitchFamily="2" charset="-122"/>
                <a:ea typeface="方正兰亭大黑_GBK" pitchFamily="2" charset="-122"/>
              </a:rPr>
              <a:t>1</a:t>
            </a:r>
          </a:p>
        </p:txBody>
      </p:sp>
      <p:sp>
        <p:nvSpPr>
          <p:cNvPr id="68643" name="Text Box 35"/>
          <p:cNvSpPr txBox="1">
            <a:spLocks noChangeArrowheads="1"/>
          </p:cNvSpPr>
          <p:nvPr/>
        </p:nvSpPr>
        <p:spPr bwMode="auto">
          <a:xfrm>
            <a:off x="1990725" y="5299075"/>
            <a:ext cx="503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3600">
                <a:solidFill>
                  <a:srgbClr val="006CB8"/>
                </a:solidFill>
                <a:latin typeface="方正兰亭大黑_GBK" pitchFamily="2" charset="-122"/>
                <a:ea typeface="方正兰亭大黑_GBK" pitchFamily="2" charset="-122"/>
              </a:rPr>
              <a:t>2</a:t>
            </a:r>
          </a:p>
        </p:txBody>
      </p:sp>
      <p:sp>
        <p:nvSpPr>
          <p:cNvPr id="68644" name="Text Box 36"/>
          <p:cNvSpPr txBox="1">
            <a:spLocks noChangeArrowheads="1"/>
          </p:cNvSpPr>
          <p:nvPr/>
        </p:nvSpPr>
        <p:spPr bwMode="auto">
          <a:xfrm>
            <a:off x="9623425" y="5299075"/>
            <a:ext cx="503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3600">
                <a:solidFill>
                  <a:srgbClr val="006CB8"/>
                </a:solidFill>
                <a:latin typeface="方正兰亭大黑_GBK" pitchFamily="2" charset="-122"/>
                <a:ea typeface="方正兰亭大黑_GBK" pitchFamily="2" charset="-122"/>
              </a:rPr>
              <a:t>4</a:t>
            </a:r>
          </a:p>
        </p:txBody>
      </p:sp>
      <p:sp>
        <p:nvSpPr>
          <p:cNvPr id="68645" name="Text Box 37"/>
          <p:cNvSpPr txBox="1">
            <a:spLocks noChangeArrowheads="1"/>
          </p:cNvSpPr>
          <p:nvPr/>
        </p:nvSpPr>
        <p:spPr bwMode="auto">
          <a:xfrm>
            <a:off x="9696450" y="1411288"/>
            <a:ext cx="503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3600">
                <a:solidFill>
                  <a:srgbClr val="006CB8"/>
                </a:solidFill>
                <a:latin typeface="方正兰亭大黑_GBK" pitchFamily="2" charset="-122"/>
                <a:ea typeface="方正兰亭大黑_GBK" pitchFamily="2" charset="-122"/>
              </a:rPr>
              <a:t>3</a:t>
            </a:r>
          </a:p>
        </p:txBody>
      </p:sp>
      <p:pic>
        <p:nvPicPr>
          <p:cNvPr id="68648" name="Picture 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938" y="1268413"/>
            <a:ext cx="1230312"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49" name="Picture 4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4513" y="5445125"/>
            <a:ext cx="123031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50" name="Rectangle 42"/>
          <p:cNvSpPr>
            <a:spLocks noChangeArrowheads="1"/>
          </p:cNvSpPr>
          <p:nvPr/>
        </p:nvSpPr>
        <p:spPr bwMode="auto">
          <a:xfrm>
            <a:off x="419100" y="298450"/>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产品介绍</a:t>
            </a:r>
          </a:p>
        </p:txBody>
      </p:sp>
      <p:sp>
        <p:nvSpPr>
          <p:cNvPr id="68651" name="Rectangle 43"/>
          <p:cNvSpPr>
            <a:spLocks noChangeArrowheads="1"/>
          </p:cNvSpPr>
          <p:nvPr/>
        </p:nvSpPr>
        <p:spPr bwMode="auto">
          <a:xfrm>
            <a:off x="1990725" y="442913"/>
            <a:ext cx="24495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 Intro Operation </a:t>
            </a:r>
          </a:p>
        </p:txBody>
      </p:sp>
      <p:sp>
        <p:nvSpPr>
          <p:cNvPr id="28" name="TextBox 27"/>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5"/>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8650"/>
                                        </p:tgtEl>
                                        <p:attrNameLst>
                                          <p:attrName>style.visibility</p:attrName>
                                        </p:attrNameLst>
                                      </p:cBhvr>
                                      <p:to>
                                        <p:strVal val="visible"/>
                                      </p:to>
                                    </p:set>
                                    <p:anim calcmode="lin" valueType="num">
                                      <p:cBhvr>
                                        <p:cTn id="7" dur="500" fill="hold"/>
                                        <p:tgtEl>
                                          <p:spTgt spid="686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650"/>
                                        </p:tgtEl>
                                        <p:attrNameLst>
                                          <p:attrName>ppt_y</p:attrName>
                                        </p:attrNameLst>
                                      </p:cBhvr>
                                      <p:tavLst>
                                        <p:tav tm="0">
                                          <p:val>
                                            <p:strVal val="#ppt_y"/>
                                          </p:val>
                                        </p:tav>
                                        <p:tav tm="100000">
                                          <p:val>
                                            <p:strVal val="#ppt_y"/>
                                          </p:val>
                                        </p:tav>
                                      </p:tavLst>
                                    </p:anim>
                                    <p:anim calcmode="lin" valueType="num">
                                      <p:cBhvr>
                                        <p:cTn id="9" dur="500" fill="hold"/>
                                        <p:tgtEl>
                                          <p:spTgt spid="686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6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650"/>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68651"/>
                                        </p:tgtEl>
                                        <p:attrNameLst>
                                          <p:attrName>style.visibility</p:attrName>
                                        </p:attrNameLst>
                                      </p:cBhvr>
                                      <p:to>
                                        <p:strVal val="visible"/>
                                      </p:to>
                                    </p:set>
                                    <p:anim calcmode="lin" valueType="num">
                                      <p:cBhvr>
                                        <p:cTn id="15" dur="500" fill="hold"/>
                                        <p:tgtEl>
                                          <p:spTgt spid="68651"/>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8651"/>
                                        </p:tgtEl>
                                        <p:attrNameLst>
                                          <p:attrName>ppt_y</p:attrName>
                                        </p:attrNameLst>
                                      </p:cBhvr>
                                      <p:tavLst>
                                        <p:tav tm="0">
                                          <p:val>
                                            <p:strVal val="#ppt_y"/>
                                          </p:val>
                                        </p:tav>
                                        <p:tav tm="100000">
                                          <p:val>
                                            <p:strVal val="#ppt_y"/>
                                          </p:val>
                                        </p:tav>
                                      </p:tavLst>
                                    </p:anim>
                                    <p:anim calcmode="lin" valueType="num">
                                      <p:cBhvr>
                                        <p:cTn id="17" dur="500" fill="hold"/>
                                        <p:tgtEl>
                                          <p:spTgt spid="68651"/>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8651"/>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8651"/>
                                        </p:tgtEl>
                                      </p:cBhvr>
                                    </p:animEffect>
                                  </p:childTnLst>
                                </p:cTn>
                              </p:par>
                            </p:childTnLst>
                          </p:cTn>
                        </p:par>
                        <p:par>
                          <p:cTn id="20" fill="hold" nodeType="afterGroup">
                            <p:stCondLst>
                              <p:cond delay="1800"/>
                            </p:stCondLst>
                            <p:childTnLst>
                              <p:par>
                                <p:cTn id="21" presetID="49" presetClass="entr" presetSubtype="0" decel="100000" fill="hold" nodeType="afterEffect">
                                  <p:stCondLst>
                                    <p:cond delay="0"/>
                                  </p:stCondLst>
                                  <p:childTnLst>
                                    <p:set>
                                      <p:cBhvr>
                                        <p:cTn id="22" dur="1" fill="hold">
                                          <p:stCondLst>
                                            <p:cond delay="0"/>
                                          </p:stCondLst>
                                        </p:cTn>
                                        <p:tgtEl>
                                          <p:spTgt spid="102"/>
                                        </p:tgtEl>
                                        <p:attrNameLst>
                                          <p:attrName>style.visibility</p:attrName>
                                        </p:attrNameLst>
                                      </p:cBhvr>
                                      <p:to>
                                        <p:strVal val="visible"/>
                                      </p:to>
                                    </p:set>
                                    <p:anim calcmode="lin" valueType="num">
                                      <p:cBhvr>
                                        <p:cTn id="23" dur="500" fill="hold"/>
                                        <p:tgtEl>
                                          <p:spTgt spid="102"/>
                                        </p:tgtEl>
                                        <p:attrNameLst>
                                          <p:attrName>ppt_w</p:attrName>
                                        </p:attrNameLst>
                                      </p:cBhvr>
                                      <p:tavLst>
                                        <p:tav tm="0">
                                          <p:val>
                                            <p:fltVal val="0"/>
                                          </p:val>
                                        </p:tav>
                                        <p:tav tm="100000">
                                          <p:val>
                                            <p:strVal val="#ppt_w"/>
                                          </p:val>
                                        </p:tav>
                                      </p:tavLst>
                                    </p:anim>
                                    <p:anim calcmode="lin" valueType="num">
                                      <p:cBhvr>
                                        <p:cTn id="24" dur="500" fill="hold"/>
                                        <p:tgtEl>
                                          <p:spTgt spid="102"/>
                                        </p:tgtEl>
                                        <p:attrNameLst>
                                          <p:attrName>ppt_h</p:attrName>
                                        </p:attrNameLst>
                                      </p:cBhvr>
                                      <p:tavLst>
                                        <p:tav tm="0">
                                          <p:val>
                                            <p:fltVal val="0"/>
                                          </p:val>
                                        </p:tav>
                                        <p:tav tm="100000">
                                          <p:val>
                                            <p:strVal val="#ppt_h"/>
                                          </p:val>
                                        </p:tav>
                                      </p:tavLst>
                                    </p:anim>
                                    <p:anim calcmode="lin" valueType="num">
                                      <p:cBhvr>
                                        <p:cTn id="25" dur="500" fill="hold"/>
                                        <p:tgtEl>
                                          <p:spTgt spid="102"/>
                                        </p:tgtEl>
                                        <p:attrNameLst>
                                          <p:attrName>style.rotation</p:attrName>
                                        </p:attrNameLst>
                                      </p:cBhvr>
                                      <p:tavLst>
                                        <p:tav tm="0">
                                          <p:val>
                                            <p:fltVal val="360"/>
                                          </p:val>
                                        </p:tav>
                                        <p:tav tm="100000">
                                          <p:val>
                                            <p:fltVal val="0"/>
                                          </p:val>
                                        </p:tav>
                                      </p:tavLst>
                                    </p:anim>
                                    <p:animEffect transition="in" filter="fade">
                                      <p:cBhvr>
                                        <p:cTn id="26" dur="500"/>
                                        <p:tgtEl>
                                          <p:spTgt spid="102"/>
                                        </p:tgtEl>
                                      </p:cBhvr>
                                    </p:animEffect>
                                  </p:childTnLst>
                                </p:cTn>
                              </p:par>
                            </p:childTnLst>
                          </p:cTn>
                        </p:par>
                        <p:par>
                          <p:cTn id="27" fill="hold" nodeType="afterGroup">
                            <p:stCondLst>
                              <p:cond delay="2300"/>
                            </p:stCondLst>
                            <p:childTnLst>
                              <p:par>
                                <p:cTn id="28" presetID="52" presetClass="entr" presetSubtype="0" fill="hold" grpId="0" nodeType="afterEffect">
                                  <p:stCondLst>
                                    <p:cond delay="0"/>
                                  </p:stCondLst>
                                  <p:childTnLst>
                                    <p:set>
                                      <p:cBhvr>
                                        <p:cTn id="29" dur="1" fill="hold">
                                          <p:stCondLst>
                                            <p:cond delay="0"/>
                                          </p:stCondLst>
                                        </p:cTn>
                                        <p:tgtEl>
                                          <p:spTgt spid="68629"/>
                                        </p:tgtEl>
                                        <p:attrNameLst>
                                          <p:attrName>style.visibility</p:attrName>
                                        </p:attrNameLst>
                                      </p:cBhvr>
                                      <p:to>
                                        <p:strVal val="visible"/>
                                      </p:to>
                                    </p:set>
                                    <p:animScale>
                                      <p:cBhvr>
                                        <p:cTn id="30" dur="1000" decel="50000" fill="hold">
                                          <p:stCondLst>
                                            <p:cond delay="0"/>
                                          </p:stCondLst>
                                        </p:cTn>
                                        <p:tgtEl>
                                          <p:spTgt spid="686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68629"/>
                                        </p:tgtEl>
                                        <p:attrNameLst>
                                          <p:attrName>ppt_x</p:attrName>
                                          <p:attrName>ppt_y</p:attrName>
                                        </p:attrNameLst>
                                      </p:cBhvr>
                                    </p:animMotion>
                                    <p:animEffect transition="in" filter="fade">
                                      <p:cBhvr>
                                        <p:cTn id="32" dur="1000"/>
                                        <p:tgtEl>
                                          <p:spTgt spid="68629"/>
                                        </p:tgtEl>
                                      </p:cBhvr>
                                    </p:animEffect>
                                  </p:childTnLst>
                                </p:cTn>
                              </p:par>
                            </p:childTnLst>
                          </p:cTn>
                        </p:par>
                        <p:par>
                          <p:cTn id="33" fill="hold" nodeType="afterGroup">
                            <p:stCondLst>
                              <p:cond delay="3300"/>
                            </p:stCondLst>
                            <p:childTnLst>
                              <p:par>
                                <p:cTn id="34" presetID="29"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ppt_x</p:attrName>
                                        </p:attrNameLst>
                                      </p:cBhvr>
                                      <p:tavLst>
                                        <p:tav tm="0">
                                          <p:val>
                                            <p:strVal val="#ppt_x-.2"/>
                                          </p:val>
                                        </p:tav>
                                        <p:tav tm="100000">
                                          <p:val>
                                            <p:strVal val="#ppt_x"/>
                                          </p:val>
                                        </p:tav>
                                      </p:tavLst>
                                    </p:anim>
                                    <p:anim calcmode="lin" valueType="num">
                                      <p:cBhvr>
                                        <p:cTn id="37"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8" dur="500"/>
                                        <p:tgtEl>
                                          <p:spTgt spid="17"/>
                                        </p:tgtEl>
                                      </p:cBhvr>
                                    </p:animEffect>
                                  </p:childTnLst>
                                </p:cTn>
                              </p:par>
                            </p:childTnLst>
                          </p:cTn>
                        </p:par>
                        <p:par>
                          <p:cTn id="39" fill="hold" nodeType="afterGroup">
                            <p:stCondLst>
                              <p:cond delay="3800"/>
                            </p:stCondLst>
                            <p:childTnLst>
                              <p:par>
                                <p:cTn id="40" presetID="29"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ppt_x</p:attrName>
                                        </p:attrNameLst>
                                      </p:cBhvr>
                                      <p:tavLst>
                                        <p:tav tm="0">
                                          <p:val>
                                            <p:strVal val="#ppt_x-.2"/>
                                          </p:val>
                                        </p:tav>
                                        <p:tav tm="100000">
                                          <p:val>
                                            <p:strVal val="#ppt_x"/>
                                          </p:val>
                                        </p:tav>
                                      </p:tavLst>
                                    </p:anim>
                                    <p:anim calcmode="lin" valueType="num">
                                      <p:cBhvr>
                                        <p:cTn id="43"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44" dur="500"/>
                                        <p:tgtEl>
                                          <p:spTgt spid="2"/>
                                        </p:tgtEl>
                                      </p:cBhvr>
                                    </p:animEffect>
                                  </p:childTnLst>
                                </p:cTn>
                              </p:par>
                            </p:childTnLst>
                          </p:cTn>
                        </p:par>
                        <p:par>
                          <p:cTn id="45" fill="hold" nodeType="afterGroup">
                            <p:stCondLst>
                              <p:cond delay="4300"/>
                            </p:stCondLst>
                            <p:childTnLst>
                              <p:par>
                                <p:cTn id="46" presetID="29" presetClass="entr" presetSubtype="0"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ppt_x</p:attrName>
                                        </p:attrNameLst>
                                      </p:cBhvr>
                                      <p:tavLst>
                                        <p:tav tm="0">
                                          <p:val>
                                            <p:strVal val="#ppt_x-.2"/>
                                          </p:val>
                                        </p:tav>
                                        <p:tav tm="100000">
                                          <p:val>
                                            <p:strVal val="#ppt_x"/>
                                          </p:val>
                                        </p:tav>
                                      </p:tavLst>
                                    </p:anim>
                                    <p:anim calcmode="lin" valueType="num">
                                      <p:cBhvr>
                                        <p:cTn id="49"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50" dur="500"/>
                                        <p:tgtEl>
                                          <p:spTgt spid="4"/>
                                        </p:tgtEl>
                                      </p:cBhvr>
                                    </p:animEffect>
                                  </p:childTnLst>
                                </p:cTn>
                              </p:par>
                            </p:childTnLst>
                          </p:cTn>
                        </p:par>
                        <p:par>
                          <p:cTn id="51" fill="hold" nodeType="afterGroup">
                            <p:stCondLst>
                              <p:cond delay="4800"/>
                            </p:stCondLst>
                            <p:childTnLst>
                              <p:par>
                                <p:cTn id="52" presetID="29" presetClass="entr" presetSubtype="0"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ppt_x</p:attrName>
                                        </p:attrNameLst>
                                      </p:cBhvr>
                                      <p:tavLst>
                                        <p:tav tm="0">
                                          <p:val>
                                            <p:strVal val="#ppt_x-.2"/>
                                          </p:val>
                                        </p:tav>
                                        <p:tav tm="100000">
                                          <p:val>
                                            <p:strVal val="#ppt_x"/>
                                          </p:val>
                                        </p:tav>
                                      </p:tavLst>
                                    </p:anim>
                                    <p:anim calcmode="lin" valueType="num">
                                      <p:cBhvr>
                                        <p:cTn id="55"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56" dur="500"/>
                                        <p:tgtEl>
                                          <p:spTgt spid="3"/>
                                        </p:tgtEl>
                                      </p:cBhvr>
                                    </p:animEffect>
                                  </p:childTnLst>
                                </p:cTn>
                              </p:par>
                            </p:childTnLst>
                          </p:cTn>
                        </p:par>
                        <p:par>
                          <p:cTn id="57" fill="hold" nodeType="afterGroup">
                            <p:stCondLst>
                              <p:cond delay="5300"/>
                            </p:stCondLst>
                            <p:childTnLst>
                              <p:par>
                                <p:cTn id="58" presetID="18" presetClass="entr" presetSubtype="12" fill="hold" grpId="0" nodeType="afterEffect">
                                  <p:stCondLst>
                                    <p:cond delay="0"/>
                                  </p:stCondLst>
                                  <p:childTnLst>
                                    <p:set>
                                      <p:cBhvr>
                                        <p:cTn id="59" dur="1" fill="hold">
                                          <p:stCondLst>
                                            <p:cond delay="0"/>
                                          </p:stCondLst>
                                        </p:cTn>
                                        <p:tgtEl>
                                          <p:spTgt spid="68633"/>
                                        </p:tgtEl>
                                        <p:attrNameLst>
                                          <p:attrName>style.visibility</p:attrName>
                                        </p:attrNameLst>
                                      </p:cBhvr>
                                      <p:to>
                                        <p:strVal val="visible"/>
                                      </p:to>
                                    </p:set>
                                    <p:animEffect transition="in" filter="strips(downLeft)">
                                      <p:cBhvr>
                                        <p:cTn id="60" dur="500"/>
                                        <p:tgtEl>
                                          <p:spTgt spid="68633"/>
                                        </p:tgtEl>
                                      </p:cBhvr>
                                    </p:animEffect>
                                  </p:childTnLst>
                                </p:cTn>
                              </p:par>
                            </p:childTnLst>
                          </p:cTn>
                        </p:par>
                        <p:par>
                          <p:cTn id="61" fill="hold" nodeType="afterGroup">
                            <p:stCondLst>
                              <p:cond delay="5800"/>
                            </p:stCondLst>
                            <p:childTnLst>
                              <p:par>
                                <p:cTn id="62" presetID="18" presetClass="entr" presetSubtype="12" fill="hold" grpId="0" nodeType="afterEffect">
                                  <p:stCondLst>
                                    <p:cond delay="0"/>
                                  </p:stCondLst>
                                  <p:childTnLst>
                                    <p:set>
                                      <p:cBhvr>
                                        <p:cTn id="63" dur="1" fill="hold">
                                          <p:stCondLst>
                                            <p:cond delay="0"/>
                                          </p:stCondLst>
                                        </p:cTn>
                                        <p:tgtEl>
                                          <p:spTgt spid="68635"/>
                                        </p:tgtEl>
                                        <p:attrNameLst>
                                          <p:attrName>style.visibility</p:attrName>
                                        </p:attrNameLst>
                                      </p:cBhvr>
                                      <p:to>
                                        <p:strVal val="visible"/>
                                      </p:to>
                                    </p:set>
                                    <p:animEffect transition="in" filter="strips(downLeft)">
                                      <p:cBhvr>
                                        <p:cTn id="64" dur="500"/>
                                        <p:tgtEl>
                                          <p:spTgt spid="68635"/>
                                        </p:tgtEl>
                                      </p:cBhvr>
                                    </p:animEffect>
                                  </p:childTnLst>
                                </p:cTn>
                              </p:par>
                            </p:childTnLst>
                          </p:cTn>
                        </p:par>
                        <p:par>
                          <p:cTn id="65" fill="hold" nodeType="afterGroup">
                            <p:stCondLst>
                              <p:cond delay="6300"/>
                            </p:stCondLst>
                            <p:childTnLst>
                              <p:par>
                                <p:cTn id="66" presetID="41" presetClass="entr" presetSubtype="0" fill="hold" grpId="0" nodeType="afterEffect">
                                  <p:stCondLst>
                                    <p:cond delay="0"/>
                                  </p:stCondLst>
                                  <p:iterate type="lt">
                                    <p:tmPct val="10000"/>
                                  </p:iterate>
                                  <p:childTnLst>
                                    <p:set>
                                      <p:cBhvr>
                                        <p:cTn id="67" dur="1" fill="hold">
                                          <p:stCondLst>
                                            <p:cond delay="0"/>
                                          </p:stCondLst>
                                        </p:cTn>
                                        <p:tgtEl>
                                          <p:spTgt spid="68641"/>
                                        </p:tgtEl>
                                        <p:attrNameLst>
                                          <p:attrName>style.visibility</p:attrName>
                                        </p:attrNameLst>
                                      </p:cBhvr>
                                      <p:to>
                                        <p:strVal val="visible"/>
                                      </p:to>
                                    </p:set>
                                    <p:anim calcmode="lin" valueType="num">
                                      <p:cBhvr>
                                        <p:cTn id="68" dur="500" fill="hold"/>
                                        <p:tgtEl>
                                          <p:spTgt spid="68641"/>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68641"/>
                                        </p:tgtEl>
                                        <p:attrNameLst>
                                          <p:attrName>ppt_y</p:attrName>
                                        </p:attrNameLst>
                                      </p:cBhvr>
                                      <p:tavLst>
                                        <p:tav tm="0">
                                          <p:val>
                                            <p:strVal val="#ppt_y"/>
                                          </p:val>
                                        </p:tav>
                                        <p:tav tm="100000">
                                          <p:val>
                                            <p:strVal val="#ppt_y"/>
                                          </p:val>
                                        </p:tav>
                                      </p:tavLst>
                                    </p:anim>
                                    <p:anim calcmode="lin" valueType="num">
                                      <p:cBhvr>
                                        <p:cTn id="70" dur="500" fill="hold"/>
                                        <p:tgtEl>
                                          <p:spTgt spid="68641"/>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68641"/>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68641"/>
                                        </p:tgtEl>
                                      </p:cBhvr>
                                    </p:animEffect>
                                  </p:childTnLst>
                                </p:cTn>
                              </p:par>
                              <p:par>
                                <p:cTn id="73" presetID="41" presetClass="entr" presetSubtype="0" fill="hold" grpId="0" nodeType="withEffect">
                                  <p:stCondLst>
                                    <p:cond delay="0"/>
                                  </p:stCondLst>
                                  <p:iterate type="lt">
                                    <p:tmPct val="10000"/>
                                  </p:iterate>
                                  <p:childTnLst>
                                    <p:set>
                                      <p:cBhvr>
                                        <p:cTn id="74" dur="1" fill="hold">
                                          <p:stCondLst>
                                            <p:cond delay="0"/>
                                          </p:stCondLst>
                                        </p:cTn>
                                        <p:tgtEl>
                                          <p:spTgt spid="68642"/>
                                        </p:tgtEl>
                                        <p:attrNameLst>
                                          <p:attrName>style.visibility</p:attrName>
                                        </p:attrNameLst>
                                      </p:cBhvr>
                                      <p:to>
                                        <p:strVal val="visible"/>
                                      </p:to>
                                    </p:set>
                                    <p:anim calcmode="lin" valueType="num">
                                      <p:cBhvr>
                                        <p:cTn id="75" dur="500" fill="hold"/>
                                        <p:tgtEl>
                                          <p:spTgt spid="68642"/>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68642"/>
                                        </p:tgtEl>
                                        <p:attrNameLst>
                                          <p:attrName>ppt_y</p:attrName>
                                        </p:attrNameLst>
                                      </p:cBhvr>
                                      <p:tavLst>
                                        <p:tav tm="0">
                                          <p:val>
                                            <p:strVal val="#ppt_y"/>
                                          </p:val>
                                        </p:tav>
                                        <p:tav tm="100000">
                                          <p:val>
                                            <p:strVal val="#ppt_y"/>
                                          </p:val>
                                        </p:tav>
                                      </p:tavLst>
                                    </p:anim>
                                    <p:anim calcmode="lin" valueType="num">
                                      <p:cBhvr>
                                        <p:cTn id="77" dur="500" fill="hold"/>
                                        <p:tgtEl>
                                          <p:spTgt spid="68642"/>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68642"/>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68642"/>
                                        </p:tgtEl>
                                      </p:cBhvr>
                                    </p:animEffect>
                                  </p:childTnLst>
                                </p:cTn>
                              </p:par>
                            </p:childTnLst>
                          </p:cTn>
                        </p:par>
                        <p:par>
                          <p:cTn id="80" fill="hold" nodeType="afterGroup">
                            <p:stCondLst>
                              <p:cond delay="7950"/>
                            </p:stCondLst>
                            <p:childTnLst>
                              <p:par>
                                <p:cTn id="81" presetID="18" presetClass="entr" presetSubtype="12" fill="hold" grpId="0" nodeType="afterEffect">
                                  <p:stCondLst>
                                    <p:cond delay="0"/>
                                  </p:stCondLst>
                                  <p:childTnLst>
                                    <p:set>
                                      <p:cBhvr>
                                        <p:cTn id="82" dur="1" fill="hold">
                                          <p:stCondLst>
                                            <p:cond delay="0"/>
                                          </p:stCondLst>
                                        </p:cTn>
                                        <p:tgtEl>
                                          <p:spTgt spid="68632"/>
                                        </p:tgtEl>
                                        <p:attrNameLst>
                                          <p:attrName>style.visibility</p:attrName>
                                        </p:attrNameLst>
                                      </p:cBhvr>
                                      <p:to>
                                        <p:strVal val="visible"/>
                                      </p:to>
                                    </p:set>
                                    <p:animEffect transition="in" filter="strips(downLeft)">
                                      <p:cBhvr>
                                        <p:cTn id="83" dur="500"/>
                                        <p:tgtEl>
                                          <p:spTgt spid="68632"/>
                                        </p:tgtEl>
                                      </p:cBhvr>
                                    </p:animEffect>
                                  </p:childTnLst>
                                </p:cTn>
                              </p:par>
                            </p:childTnLst>
                          </p:cTn>
                        </p:par>
                        <p:par>
                          <p:cTn id="84" fill="hold" nodeType="afterGroup">
                            <p:stCondLst>
                              <p:cond delay="8450"/>
                            </p:stCondLst>
                            <p:childTnLst>
                              <p:par>
                                <p:cTn id="85" presetID="18" presetClass="entr" presetSubtype="12" fill="hold" grpId="0" nodeType="afterEffect">
                                  <p:stCondLst>
                                    <p:cond delay="0"/>
                                  </p:stCondLst>
                                  <p:childTnLst>
                                    <p:set>
                                      <p:cBhvr>
                                        <p:cTn id="86" dur="1" fill="hold">
                                          <p:stCondLst>
                                            <p:cond delay="0"/>
                                          </p:stCondLst>
                                        </p:cTn>
                                        <p:tgtEl>
                                          <p:spTgt spid="68636"/>
                                        </p:tgtEl>
                                        <p:attrNameLst>
                                          <p:attrName>style.visibility</p:attrName>
                                        </p:attrNameLst>
                                      </p:cBhvr>
                                      <p:to>
                                        <p:strVal val="visible"/>
                                      </p:to>
                                    </p:set>
                                    <p:animEffect transition="in" filter="strips(downLeft)">
                                      <p:cBhvr>
                                        <p:cTn id="87" dur="500"/>
                                        <p:tgtEl>
                                          <p:spTgt spid="68636"/>
                                        </p:tgtEl>
                                      </p:cBhvr>
                                    </p:animEffect>
                                  </p:childTnLst>
                                </p:cTn>
                              </p:par>
                            </p:childTnLst>
                          </p:cTn>
                        </p:par>
                        <p:par>
                          <p:cTn id="88" fill="hold" nodeType="afterGroup">
                            <p:stCondLst>
                              <p:cond delay="8950"/>
                            </p:stCondLst>
                            <p:childTnLst>
                              <p:par>
                                <p:cTn id="89" presetID="41" presetClass="entr" presetSubtype="0" fill="hold" grpId="0" nodeType="afterEffect">
                                  <p:stCondLst>
                                    <p:cond delay="0"/>
                                  </p:stCondLst>
                                  <p:iterate type="lt">
                                    <p:tmPct val="10000"/>
                                  </p:iterate>
                                  <p:childTnLst>
                                    <p:set>
                                      <p:cBhvr>
                                        <p:cTn id="90" dur="1" fill="hold">
                                          <p:stCondLst>
                                            <p:cond delay="0"/>
                                          </p:stCondLst>
                                        </p:cTn>
                                        <p:tgtEl>
                                          <p:spTgt spid="68638"/>
                                        </p:tgtEl>
                                        <p:attrNameLst>
                                          <p:attrName>style.visibility</p:attrName>
                                        </p:attrNameLst>
                                      </p:cBhvr>
                                      <p:to>
                                        <p:strVal val="visible"/>
                                      </p:to>
                                    </p:set>
                                    <p:anim calcmode="lin" valueType="num">
                                      <p:cBhvr>
                                        <p:cTn id="91" dur="500" fill="hold"/>
                                        <p:tgtEl>
                                          <p:spTgt spid="68638"/>
                                        </p:tgtEl>
                                        <p:attrNameLst>
                                          <p:attrName>ppt_x</p:attrName>
                                        </p:attrNameLst>
                                      </p:cBhvr>
                                      <p:tavLst>
                                        <p:tav tm="0">
                                          <p:val>
                                            <p:strVal val="#ppt_x"/>
                                          </p:val>
                                        </p:tav>
                                        <p:tav tm="50000">
                                          <p:val>
                                            <p:strVal val="#ppt_x+.1"/>
                                          </p:val>
                                        </p:tav>
                                        <p:tav tm="100000">
                                          <p:val>
                                            <p:strVal val="#ppt_x"/>
                                          </p:val>
                                        </p:tav>
                                      </p:tavLst>
                                    </p:anim>
                                    <p:anim calcmode="lin" valueType="num">
                                      <p:cBhvr>
                                        <p:cTn id="92" dur="500" fill="hold"/>
                                        <p:tgtEl>
                                          <p:spTgt spid="68638"/>
                                        </p:tgtEl>
                                        <p:attrNameLst>
                                          <p:attrName>ppt_y</p:attrName>
                                        </p:attrNameLst>
                                      </p:cBhvr>
                                      <p:tavLst>
                                        <p:tav tm="0">
                                          <p:val>
                                            <p:strVal val="#ppt_y"/>
                                          </p:val>
                                        </p:tav>
                                        <p:tav tm="100000">
                                          <p:val>
                                            <p:strVal val="#ppt_y"/>
                                          </p:val>
                                        </p:tav>
                                      </p:tavLst>
                                    </p:anim>
                                    <p:anim calcmode="lin" valueType="num">
                                      <p:cBhvr>
                                        <p:cTn id="93" dur="500" fill="hold"/>
                                        <p:tgtEl>
                                          <p:spTgt spid="68638"/>
                                        </p:tgtEl>
                                        <p:attrNameLst>
                                          <p:attrName>ppt_h</p:attrName>
                                        </p:attrNameLst>
                                      </p:cBhvr>
                                      <p:tavLst>
                                        <p:tav tm="0">
                                          <p:val>
                                            <p:strVal val="#ppt_h/10"/>
                                          </p:val>
                                        </p:tav>
                                        <p:tav tm="50000">
                                          <p:val>
                                            <p:strVal val="#ppt_h+.01"/>
                                          </p:val>
                                        </p:tav>
                                        <p:tav tm="100000">
                                          <p:val>
                                            <p:strVal val="#ppt_h"/>
                                          </p:val>
                                        </p:tav>
                                      </p:tavLst>
                                    </p:anim>
                                    <p:anim calcmode="lin" valueType="num">
                                      <p:cBhvr>
                                        <p:cTn id="94" dur="500" fill="hold"/>
                                        <p:tgtEl>
                                          <p:spTgt spid="68638"/>
                                        </p:tgtEl>
                                        <p:attrNameLst>
                                          <p:attrName>ppt_w</p:attrName>
                                        </p:attrNameLst>
                                      </p:cBhvr>
                                      <p:tavLst>
                                        <p:tav tm="0">
                                          <p:val>
                                            <p:strVal val="#ppt_w/10"/>
                                          </p:val>
                                        </p:tav>
                                        <p:tav tm="50000">
                                          <p:val>
                                            <p:strVal val="#ppt_w+.01"/>
                                          </p:val>
                                        </p:tav>
                                        <p:tav tm="100000">
                                          <p:val>
                                            <p:strVal val="#ppt_w"/>
                                          </p:val>
                                        </p:tav>
                                      </p:tavLst>
                                    </p:anim>
                                    <p:animEffect transition="in" filter="fade">
                                      <p:cBhvr>
                                        <p:cTn id="95" dur="500" tmFilter="0,0; .5, 1; 1, 1"/>
                                        <p:tgtEl>
                                          <p:spTgt spid="68638"/>
                                        </p:tgtEl>
                                      </p:cBhvr>
                                    </p:animEffect>
                                  </p:childTnLst>
                                </p:cTn>
                              </p:par>
                              <p:par>
                                <p:cTn id="96" presetID="41" presetClass="entr" presetSubtype="0" fill="hold" grpId="0" nodeType="withEffect">
                                  <p:stCondLst>
                                    <p:cond delay="0"/>
                                  </p:stCondLst>
                                  <p:iterate type="lt">
                                    <p:tmPct val="10000"/>
                                  </p:iterate>
                                  <p:childTnLst>
                                    <p:set>
                                      <p:cBhvr>
                                        <p:cTn id="97" dur="1" fill="hold">
                                          <p:stCondLst>
                                            <p:cond delay="0"/>
                                          </p:stCondLst>
                                        </p:cTn>
                                        <p:tgtEl>
                                          <p:spTgt spid="68643"/>
                                        </p:tgtEl>
                                        <p:attrNameLst>
                                          <p:attrName>style.visibility</p:attrName>
                                        </p:attrNameLst>
                                      </p:cBhvr>
                                      <p:to>
                                        <p:strVal val="visible"/>
                                      </p:to>
                                    </p:set>
                                    <p:anim calcmode="lin" valueType="num">
                                      <p:cBhvr>
                                        <p:cTn id="98" dur="500" fill="hold"/>
                                        <p:tgtEl>
                                          <p:spTgt spid="68643"/>
                                        </p:tgtEl>
                                        <p:attrNameLst>
                                          <p:attrName>ppt_x</p:attrName>
                                        </p:attrNameLst>
                                      </p:cBhvr>
                                      <p:tavLst>
                                        <p:tav tm="0">
                                          <p:val>
                                            <p:strVal val="#ppt_x"/>
                                          </p:val>
                                        </p:tav>
                                        <p:tav tm="50000">
                                          <p:val>
                                            <p:strVal val="#ppt_x+.1"/>
                                          </p:val>
                                        </p:tav>
                                        <p:tav tm="100000">
                                          <p:val>
                                            <p:strVal val="#ppt_x"/>
                                          </p:val>
                                        </p:tav>
                                      </p:tavLst>
                                    </p:anim>
                                    <p:anim calcmode="lin" valueType="num">
                                      <p:cBhvr>
                                        <p:cTn id="99" dur="500" fill="hold"/>
                                        <p:tgtEl>
                                          <p:spTgt spid="68643"/>
                                        </p:tgtEl>
                                        <p:attrNameLst>
                                          <p:attrName>ppt_y</p:attrName>
                                        </p:attrNameLst>
                                      </p:cBhvr>
                                      <p:tavLst>
                                        <p:tav tm="0">
                                          <p:val>
                                            <p:strVal val="#ppt_y"/>
                                          </p:val>
                                        </p:tav>
                                        <p:tav tm="100000">
                                          <p:val>
                                            <p:strVal val="#ppt_y"/>
                                          </p:val>
                                        </p:tav>
                                      </p:tavLst>
                                    </p:anim>
                                    <p:anim calcmode="lin" valueType="num">
                                      <p:cBhvr>
                                        <p:cTn id="100" dur="500" fill="hold"/>
                                        <p:tgtEl>
                                          <p:spTgt spid="68643"/>
                                        </p:tgtEl>
                                        <p:attrNameLst>
                                          <p:attrName>ppt_h</p:attrName>
                                        </p:attrNameLst>
                                      </p:cBhvr>
                                      <p:tavLst>
                                        <p:tav tm="0">
                                          <p:val>
                                            <p:strVal val="#ppt_h/10"/>
                                          </p:val>
                                        </p:tav>
                                        <p:tav tm="50000">
                                          <p:val>
                                            <p:strVal val="#ppt_h+.01"/>
                                          </p:val>
                                        </p:tav>
                                        <p:tav tm="100000">
                                          <p:val>
                                            <p:strVal val="#ppt_h"/>
                                          </p:val>
                                        </p:tav>
                                      </p:tavLst>
                                    </p:anim>
                                    <p:anim calcmode="lin" valueType="num">
                                      <p:cBhvr>
                                        <p:cTn id="101" dur="500" fill="hold"/>
                                        <p:tgtEl>
                                          <p:spTgt spid="68643"/>
                                        </p:tgtEl>
                                        <p:attrNameLst>
                                          <p:attrName>ppt_w</p:attrName>
                                        </p:attrNameLst>
                                      </p:cBhvr>
                                      <p:tavLst>
                                        <p:tav tm="0">
                                          <p:val>
                                            <p:strVal val="#ppt_w/10"/>
                                          </p:val>
                                        </p:tav>
                                        <p:tav tm="50000">
                                          <p:val>
                                            <p:strVal val="#ppt_w+.01"/>
                                          </p:val>
                                        </p:tav>
                                        <p:tav tm="100000">
                                          <p:val>
                                            <p:strVal val="#ppt_w"/>
                                          </p:val>
                                        </p:tav>
                                      </p:tavLst>
                                    </p:anim>
                                    <p:animEffect transition="in" filter="fade">
                                      <p:cBhvr>
                                        <p:cTn id="102" dur="500" tmFilter="0,0; .5, 1; 1, 1"/>
                                        <p:tgtEl>
                                          <p:spTgt spid="68643"/>
                                        </p:tgtEl>
                                      </p:cBhvr>
                                    </p:animEffect>
                                  </p:childTnLst>
                                </p:cTn>
                              </p:par>
                            </p:childTnLst>
                          </p:cTn>
                        </p:par>
                        <p:par>
                          <p:cTn id="103" fill="hold" nodeType="afterGroup">
                            <p:stCondLst>
                              <p:cond delay="10600"/>
                            </p:stCondLst>
                            <p:childTnLst>
                              <p:par>
                                <p:cTn id="104" presetID="18" presetClass="entr" presetSubtype="6" fill="hold" grpId="0" nodeType="afterEffect">
                                  <p:stCondLst>
                                    <p:cond delay="0"/>
                                  </p:stCondLst>
                                  <p:childTnLst>
                                    <p:set>
                                      <p:cBhvr>
                                        <p:cTn id="105" dur="1" fill="hold">
                                          <p:stCondLst>
                                            <p:cond delay="0"/>
                                          </p:stCondLst>
                                        </p:cTn>
                                        <p:tgtEl>
                                          <p:spTgt spid="68630"/>
                                        </p:tgtEl>
                                        <p:attrNameLst>
                                          <p:attrName>style.visibility</p:attrName>
                                        </p:attrNameLst>
                                      </p:cBhvr>
                                      <p:to>
                                        <p:strVal val="visible"/>
                                      </p:to>
                                    </p:set>
                                    <p:animEffect transition="in" filter="strips(downRight)">
                                      <p:cBhvr>
                                        <p:cTn id="106" dur="500"/>
                                        <p:tgtEl>
                                          <p:spTgt spid="68630"/>
                                        </p:tgtEl>
                                      </p:cBhvr>
                                    </p:animEffect>
                                  </p:childTnLst>
                                </p:cTn>
                              </p:par>
                            </p:childTnLst>
                          </p:cTn>
                        </p:par>
                        <p:par>
                          <p:cTn id="107" fill="hold" nodeType="afterGroup">
                            <p:stCondLst>
                              <p:cond delay="11100"/>
                            </p:stCondLst>
                            <p:childTnLst>
                              <p:par>
                                <p:cTn id="108" presetID="18" presetClass="entr" presetSubtype="12" fill="hold" nodeType="afterEffect">
                                  <p:stCondLst>
                                    <p:cond delay="0"/>
                                  </p:stCondLst>
                                  <p:childTnLst>
                                    <p:set>
                                      <p:cBhvr>
                                        <p:cTn id="109" dur="1" fill="hold">
                                          <p:stCondLst>
                                            <p:cond delay="0"/>
                                          </p:stCondLst>
                                        </p:cTn>
                                        <p:tgtEl>
                                          <p:spTgt spid="68634">
                                            <p:txEl>
                                              <p:pRg st="0" end="0"/>
                                            </p:txEl>
                                          </p:spTgt>
                                        </p:tgtEl>
                                        <p:attrNameLst>
                                          <p:attrName>style.visibility</p:attrName>
                                        </p:attrNameLst>
                                      </p:cBhvr>
                                      <p:to>
                                        <p:strVal val="visible"/>
                                      </p:to>
                                    </p:set>
                                    <p:animEffect transition="in" filter="strips(downLeft)">
                                      <p:cBhvr>
                                        <p:cTn id="110" dur="500"/>
                                        <p:tgtEl>
                                          <p:spTgt spid="68634">
                                            <p:txEl>
                                              <p:pRg st="0" end="0"/>
                                            </p:txEl>
                                          </p:spTgt>
                                        </p:tgtEl>
                                      </p:cBhvr>
                                    </p:animEffect>
                                  </p:childTnLst>
                                </p:cTn>
                              </p:par>
                            </p:childTnLst>
                          </p:cTn>
                        </p:par>
                        <p:par>
                          <p:cTn id="111" fill="hold" nodeType="afterGroup">
                            <p:stCondLst>
                              <p:cond delay="11600"/>
                            </p:stCondLst>
                            <p:childTnLst>
                              <p:par>
                                <p:cTn id="112" presetID="41" presetClass="entr" presetSubtype="0" fill="hold" grpId="0" nodeType="afterEffect">
                                  <p:stCondLst>
                                    <p:cond delay="0"/>
                                  </p:stCondLst>
                                  <p:iterate type="lt">
                                    <p:tmPct val="10000"/>
                                  </p:iterate>
                                  <p:childTnLst>
                                    <p:set>
                                      <p:cBhvr>
                                        <p:cTn id="113" dur="1" fill="hold">
                                          <p:stCondLst>
                                            <p:cond delay="0"/>
                                          </p:stCondLst>
                                        </p:cTn>
                                        <p:tgtEl>
                                          <p:spTgt spid="68640"/>
                                        </p:tgtEl>
                                        <p:attrNameLst>
                                          <p:attrName>style.visibility</p:attrName>
                                        </p:attrNameLst>
                                      </p:cBhvr>
                                      <p:to>
                                        <p:strVal val="visible"/>
                                      </p:to>
                                    </p:set>
                                    <p:anim calcmode="lin" valueType="num">
                                      <p:cBhvr>
                                        <p:cTn id="114" dur="500" fill="hold"/>
                                        <p:tgtEl>
                                          <p:spTgt spid="68640"/>
                                        </p:tgtEl>
                                        <p:attrNameLst>
                                          <p:attrName>ppt_x</p:attrName>
                                        </p:attrNameLst>
                                      </p:cBhvr>
                                      <p:tavLst>
                                        <p:tav tm="0">
                                          <p:val>
                                            <p:strVal val="#ppt_x"/>
                                          </p:val>
                                        </p:tav>
                                        <p:tav tm="50000">
                                          <p:val>
                                            <p:strVal val="#ppt_x+.1"/>
                                          </p:val>
                                        </p:tav>
                                        <p:tav tm="100000">
                                          <p:val>
                                            <p:strVal val="#ppt_x"/>
                                          </p:val>
                                        </p:tav>
                                      </p:tavLst>
                                    </p:anim>
                                    <p:anim calcmode="lin" valueType="num">
                                      <p:cBhvr>
                                        <p:cTn id="115" dur="500" fill="hold"/>
                                        <p:tgtEl>
                                          <p:spTgt spid="68640"/>
                                        </p:tgtEl>
                                        <p:attrNameLst>
                                          <p:attrName>ppt_y</p:attrName>
                                        </p:attrNameLst>
                                      </p:cBhvr>
                                      <p:tavLst>
                                        <p:tav tm="0">
                                          <p:val>
                                            <p:strVal val="#ppt_y"/>
                                          </p:val>
                                        </p:tav>
                                        <p:tav tm="100000">
                                          <p:val>
                                            <p:strVal val="#ppt_y"/>
                                          </p:val>
                                        </p:tav>
                                      </p:tavLst>
                                    </p:anim>
                                    <p:anim calcmode="lin" valueType="num">
                                      <p:cBhvr>
                                        <p:cTn id="116" dur="500" fill="hold"/>
                                        <p:tgtEl>
                                          <p:spTgt spid="68640"/>
                                        </p:tgtEl>
                                        <p:attrNameLst>
                                          <p:attrName>ppt_h</p:attrName>
                                        </p:attrNameLst>
                                      </p:cBhvr>
                                      <p:tavLst>
                                        <p:tav tm="0">
                                          <p:val>
                                            <p:strVal val="#ppt_h/10"/>
                                          </p:val>
                                        </p:tav>
                                        <p:tav tm="50000">
                                          <p:val>
                                            <p:strVal val="#ppt_h+.01"/>
                                          </p:val>
                                        </p:tav>
                                        <p:tav tm="100000">
                                          <p:val>
                                            <p:strVal val="#ppt_h"/>
                                          </p:val>
                                        </p:tav>
                                      </p:tavLst>
                                    </p:anim>
                                    <p:anim calcmode="lin" valueType="num">
                                      <p:cBhvr>
                                        <p:cTn id="117" dur="500" fill="hold"/>
                                        <p:tgtEl>
                                          <p:spTgt spid="68640"/>
                                        </p:tgtEl>
                                        <p:attrNameLst>
                                          <p:attrName>ppt_w</p:attrName>
                                        </p:attrNameLst>
                                      </p:cBhvr>
                                      <p:tavLst>
                                        <p:tav tm="0">
                                          <p:val>
                                            <p:strVal val="#ppt_w/10"/>
                                          </p:val>
                                        </p:tav>
                                        <p:tav tm="50000">
                                          <p:val>
                                            <p:strVal val="#ppt_w+.01"/>
                                          </p:val>
                                        </p:tav>
                                        <p:tav tm="100000">
                                          <p:val>
                                            <p:strVal val="#ppt_w"/>
                                          </p:val>
                                        </p:tav>
                                      </p:tavLst>
                                    </p:anim>
                                    <p:animEffect transition="in" filter="fade">
                                      <p:cBhvr>
                                        <p:cTn id="118" dur="500" tmFilter="0,0; .5, 1; 1, 1"/>
                                        <p:tgtEl>
                                          <p:spTgt spid="68640"/>
                                        </p:tgtEl>
                                      </p:cBhvr>
                                    </p:animEffect>
                                  </p:childTnLst>
                                </p:cTn>
                              </p:par>
                              <p:par>
                                <p:cTn id="119" presetID="41" presetClass="entr" presetSubtype="0" fill="hold" grpId="0" nodeType="withEffect">
                                  <p:stCondLst>
                                    <p:cond delay="0"/>
                                  </p:stCondLst>
                                  <p:iterate type="lt">
                                    <p:tmPct val="10000"/>
                                  </p:iterate>
                                  <p:childTnLst>
                                    <p:set>
                                      <p:cBhvr>
                                        <p:cTn id="120" dur="1" fill="hold">
                                          <p:stCondLst>
                                            <p:cond delay="0"/>
                                          </p:stCondLst>
                                        </p:cTn>
                                        <p:tgtEl>
                                          <p:spTgt spid="68645"/>
                                        </p:tgtEl>
                                        <p:attrNameLst>
                                          <p:attrName>style.visibility</p:attrName>
                                        </p:attrNameLst>
                                      </p:cBhvr>
                                      <p:to>
                                        <p:strVal val="visible"/>
                                      </p:to>
                                    </p:set>
                                    <p:anim calcmode="lin" valueType="num">
                                      <p:cBhvr>
                                        <p:cTn id="121" dur="500" fill="hold"/>
                                        <p:tgtEl>
                                          <p:spTgt spid="68645"/>
                                        </p:tgtEl>
                                        <p:attrNameLst>
                                          <p:attrName>ppt_x</p:attrName>
                                        </p:attrNameLst>
                                      </p:cBhvr>
                                      <p:tavLst>
                                        <p:tav tm="0">
                                          <p:val>
                                            <p:strVal val="#ppt_x"/>
                                          </p:val>
                                        </p:tav>
                                        <p:tav tm="50000">
                                          <p:val>
                                            <p:strVal val="#ppt_x+.1"/>
                                          </p:val>
                                        </p:tav>
                                        <p:tav tm="100000">
                                          <p:val>
                                            <p:strVal val="#ppt_x"/>
                                          </p:val>
                                        </p:tav>
                                      </p:tavLst>
                                    </p:anim>
                                    <p:anim calcmode="lin" valueType="num">
                                      <p:cBhvr>
                                        <p:cTn id="122" dur="500" fill="hold"/>
                                        <p:tgtEl>
                                          <p:spTgt spid="68645"/>
                                        </p:tgtEl>
                                        <p:attrNameLst>
                                          <p:attrName>ppt_y</p:attrName>
                                        </p:attrNameLst>
                                      </p:cBhvr>
                                      <p:tavLst>
                                        <p:tav tm="0">
                                          <p:val>
                                            <p:strVal val="#ppt_y"/>
                                          </p:val>
                                        </p:tav>
                                        <p:tav tm="100000">
                                          <p:val>
                                            <p:strVal val="#ppt_y"/>
                                          </p:val>
                                        </p:tav>
                                      </p:tavLst>
                                    </p:anim>
                                    <p:anim calcmode="lin" valueType="num">
                                      <p:cBhvr>
                                        <p:cTn id="123" dur="500" fill="hold"/>
                                        <p:tgtEl>
                                          <p:spTgt spid="68645"/>
                                        </p:tgtEl>
                                        <p:attrNameLst>
                                          <p:attrName>ppt_h</p:attrName>
                                        </p:attrNameLst>
                                      </p:cBhvr>
                                      <p:tavLst>
                                        <p:tav tm="0">
                                          <p:val>
                                            <p:strVal val="#ppt_h/10"/>
                                          </p:val>
                                        </p:tav>
                                        <p:tav tm="50000">
                                          <p:val>
                                            <p:strVal val="#ppt_h+.01"/>
                                          </p:val>
                                        </p:tav>
                                        <p:tav tm="100000">
                                          <p:val>
                                            <p:strVal val="#ppt_h"/>
                                          </p:val>
                                        </p:tav>
                                      </p:tavLst>
                                    </p:anim>
                                    <p:anim calcmode="lin" valueType="num">
                                      <p:cBhvr>
                                        <p:cTn id="124" dur="500" fill="hold"/>
                                        <p:tgtEl>
                                          <p:spTgt spid="68645"/>
                                        </p:tgtEl>
                                        <p:attrNameLst>
                                          <p:attrName>ppt_w</p:attrName>
                                        </p:attrNameLst>
                                      </p:cBhvr>
                                      <p:tavLst>
                                        <p:tav tm="0">
                                          <p:val>
                                            <p:strVal val="#ppt_w/10"/>
                                          </p:val>
                                        </p:tav>
                                        <p:tav tm="50000">
                                          <p:val>
                                            <p:strVal val="#ppt_w+.01"/>
                                          </p:val>
                                        </p:tav>
                                        <p:tav tm="100000">
                                          <p:val>
                                            <p:strVal val="#ppt_w"/>
                                          </p:val>
                                        </p:tav>
                                      </p:tavLst>
                                    </p:anim>
                                    <p:animEffect transition="in" filter="fade">
                                      <p:cBhvr>
                                        <p:cTn id="125" dur="500" tmFilter="0,0; .5, 1; 1, 1"/>
                                        <p:tgtEl>
                                          <p:spTgt spid="68645"/>
                                        </p:tgtEl>
                                      </p:cBhvr>
                                    </p:animEffect>
                                  </p:childTnLst>
                                </p:cTn>
                              </p:par>
                            </p:childTnLst>
                          </p:cTn>
                        </p:par>
                        <p:par>
                          <p:cTn id="126" fill="hold" nodeType="afterGroup">
                            <p:stCondLst>
                              <p:cond delay="13250"/>
                            </p:stCondLst>
                            <p:childTnLst>
                              <p:par>
                                <p:cTn id="127" presetID="18" presetClass="entr" presetSubtype="6" fill="hold" grpId="0" nodeType="afterEffect">
                                  <p:stCondLst>
                                    <p:cond delay="0"/>
                                  </p:stCondLst>
                                  <p:childTnLst>
                                    <p:set>
                                      <p:cBhvr>
                                        <p:cTn id="128" dur="1" fill="hold">
                                          <p:stCondLst>
                                            <p:cond delay="0"/>
                                          </p:stCondLst>
                                        </p:cTn>
                                        <p:tgtEl>
                                          <p:spTgt spid="68631"/>
                                        </p:tgtEl>
                                        <p:attrNameLst>
                                          <p:attrName>style.visibility</p:attrName>
                                        </p:attrNameLst>
                                      </p:cBhvr>
                                      <p:to>
                                        <p:strVal val="visible"/>
                                      </p:to>
                                    </p:set>
                                    <p:animEffect transition="in" filter="strips(downRight)">
                                      <p:cBhvr>
                                        <p:cTn id="129" dur="500"/>
                                        <p:tgtEl>
                                          <p:spTgt spid="68631"/>
                                        </p:tgtEl>
                                      </p:cBhvr>
                                    </p:animEffect>
                                  </p:childTnLst>
                                </p:cTn>
                              </p:par>
                            </p:childTnLst>
                          </p:cTn>
                        </p:par>
                        <p:par>
                          <p:cTn id="130" fill="hold" nodeType="afterGroup">
                            <p:stCondLst>
                              <p:cond delay="13750"/>
                            </p:stCondLst>
                            <p:childTnLst>
                              <p:par>
                                <p:cTn id="131" presetID="18" presetClass="entr" presetSubtype="6" fill="hold" nodeType="afterEffect">
                                  <p:stCondLst>
                                    <p:cond delay="0"/>
                                  </p:stCondLst>
                                  <p:childTnLst>
                                    <p:set>
                                      <p:cBhvr>
                                        <p:cTn id="132" dur="1" fill="hold">
                                          <p:stCondLst>
                                            <p:cond delay="0"/>
                                          </p:stCondLst>
                                        </p:cTn>
                                        <p:tgtEl>
                                          <p:spTgt spid="68637">
                                            <p:txEl>
                                              <p:pRg st="0" end="0"/>
                                            </p:txEl>
                                          </p:spTgt>
                                        </p:tgtEl>
                                        <p:attrNameLst>
                                          <p:attrName>style.visibility</p:attrName>
                                        </p:attrNameLst>
                                      </p:cBhvr>
                                      <p:to>
                                        <p:strVal val="visible"/>
                                      </p:to>
                                    </p:set>
                                    <p:animEffect transition="in" filter="strips(downRight)">
                                      <p:cBhvr>
                                        <p:cTn id="133" dur="500"/>
                                        <p:tgtEl>
                                          <p:spTgt spid="68637">
                                            <p:txEl>
                                              <p:pRg st="0" end="0"/>
                                            </p:txEl>
                                          </p:spTgt>
                                        </p:tgtEl>
                                      </p:cBhvr>
                                    </p:animEffect>
                                  </p:childTnLst>
                                </p:cTn>
                              </p:par>
                            </p:childTnLst>
                          </p:cTn>
                        </p:par>
                        <p:par>
                          <p:cTn id="134" fill="hold" nodeType="afterGroup">
                            <p:stCondLst>
                              <p:cond delay="14250"/>
                            </p:stCondLst>
                            <p:childTnLst>
                              <p:par>
                                <p:cTn id="135" presetID="41" presetClass="entr" presetSubtype="0" fill="hold" grpId="0" nodeType="afterEffect">
                                  <p:stCondLst>
                                    <p:cond delay="0"/>
                                  </p:stCondLst>
                                  <p:iterate type="lt">
                                    <p:tmPct val="10000"/>
                                  </p:iterate>
                                  <p:childTnLst>
                                    <p:set>
                                      <p:cBhvr>
                                        <p:cTn id="136" dur="1" fill="hold">
                                          <p:stCondLst>
                                            <p:cond delay="0"/>
                                          </p:stCondLst>
                                        </p:cTn>
                                        <p:tgtEl>
                                          <p:spTgt spid="68639"/>
                                        </p:tgtEl>
                                        <p:attrNameLst>
                                          <p:attrName>style.visibility</p:attrName>
                                        </p:attrNameLst>
                                      </p:cBhvr>
                                      <p:to>
                                        <p:strVal val="visible"/>
                                      </p:to>
                                    </p:set>
                                    <p:anim calcmode="lin" valueType="num">
                                      <p:cBhvr>
                                        <p:cTn id="137" dur="500" fill="hold"/>
                                        <p:tgtEl>
                                          <p:spTgt spid="68639"/>
                                        </p:tgtEl>
                                        <p:attrNameLst>
                                          <p:attrName>ppt_x</p:attrName>
                                        </p:attrNameLst>
                                      </p:cBhvr>
                                      <p:tavLst>
                                        <p:tav tm="0">
                                          <p:val>
                                            <p:strVal val="#ppt_x"/>
                                          </p:val>
                                        </p:tav>
                                        <p:tav tm="50000">
                                          <p:val>
                                            <p:strVal val="#ppt_x+.1"/>
                                          </p:val>
                                        </p:tav>
                                        <p:tav tm="100000">
                                          <p:val>
                                            <p:strVal val="#ppt_x"/>
                                          </p:val>
                                        </p:tav>
                                      </p:tavLst>
                                    </p:anim>
                                    <p:anim calcmode="lin" valueType="num">
                                      <p:cBhvr>
                                        <p:cTn id="138" dur="500" fill="hold"/>
                                        <p:tgtEl>
                                          <p:spTgt spid="68639"/>
                                        </p:tgtEl>
                                        <p:attrNameLst>
                                          <p:attrName>ppt_y</p:attrName>
                                        </p:attrNameLst>
                                      </p:cBhvr>
                                      <p:tavLst>
                                        <p:tav tm="0">
                                          <p:val>
                                            <p:strVal val="#ppt_y"/>
                                          </p:val>
                                        </p:tav>
                                        <p:tav tm="100000">
                                          <p:val>
                                            <p:strVal val="#ppt_y"/>
                                          </p:val>
                                        </p:tav>
                                      </p:tavLst>
                                    </p:anim>
                                    <p:anim calcmode="lin" valueType="num">
                                      <p:cBhvr>
                                        <p:cTn id="139" dur="500" fill="hold"/>
                                        <p:tgtEl>
                                          <p:spTgt spid="68639"/>
                                        </p:tgtEl>
                                        <p:attrNameLst>
                                          <p:attrName>ppt_h</p:attrName>
                                        </p:attrNameLst>
                                      </p:cBhvr>
                                      <p:tavLst>
                                        <p:tav tm="0">
                                          <p:val>
                                            <p:strVal val="#ppt_h/10"/>
                                          </p:val>
                                        </p:tav>
                                        <p:tav tm="50000">
                                          <p:val>
                                            <p:strVal val="#ppt_h+.01"/>
                                          </p:val>
                                        </p:tav>
                                        <p:tav tm="100000">
                                          <p:val>
                                            <p:strVal val="#ppt_h"/>
                                          </p:val>
                                        </p:tav>
                                      </p:tavLst>
                                    </p:anim>
                                    <p:anim calcmode="lin" valueType="num">
                                      <p:cBhvr>
                                        <p:cTn id="140" dur="500" fill="hold"/>
                                        <p:tgtEl>
                                          <p:spTgt spid="68639"/>
                                        </p:tgtEl>
                                        <p:attrNameLst>
                                          <p:attrName>ppt_w</p:attrName>
                                        </p:attrNameLst>
                                      </p:cBhvr>
                                      <p:tavLst>
                                        <p:tav tm="0">
                                          <p:val>
                                            <p:strVal val="#ppt_w/10"/>
                                          </p:val>
                                        </p:tav>
                                        <p:tav tm="50000">
                                          <p:val>
                                            <p:strVal val="#ppt_w+.01"/>
                                          </p:val>
                                        </p:tav>
                                        <p:tav tm="100000">
                                          <p:val>
                                            <p:strVal val="#ppt_w"/>
                                          </p:val>
                                        </p:tav>
                                      </p:tavLst>
                                    </p:anim>
                                    <p:animEffect transition="in" filter="fade">
                                      <p:cBhvr>
                                        <p:cTn id="141" dur="500" tmFilter="0,0; .5, 1; 1, 1"/>
                                        <p:tgtEl>
                                          <p:spTgt spid="68639"/>
                                        </p:tgtEl>
                                      </p:cBhvr>
                                    </p:animEffect>
                                  </p:childTnLst>
                                </p:cTn>
                              </p:par>
                              <p:par>
                                <p:cTn id="142" presetID="41" presetClass="entr" presetSubtype="0" fill="hold" grpId="0" nodeType="withEffect">
                                  <p:stCondLst>
                                    <p:cond delay="0"/>
                                  </p:stCondLst>
                                  <p:iterate type="lt">
                                    <p:tmPct val="10000"/>
                                  </p:iterate>
                                  <p:childTnLst>
                                    <p:set>
                                      <p:cBhvr>
                                        <p:cTn id="143" dur="1" fill="hold">
                                          <p:stCondLst>
                                            <p:cond delay="0"/>
                                          </p:stCondLst>
                                        </p:cTn>
                                        <p:tgtEl>
                                          <p:spTgt spid="68644"/>
                                        </p:tgtEl>
                                        <p:attrNameLst>
                                          <p:attrName>style.visibility</p:attrName>
                                        </p:attrNameLst>
                                      </p:cBhvr>
                                      <p:to>
                                        <p:strVal val="visible"/>
                                      </p:to>
                                    </p:set>
                                    <p:anim calcmode="lin" valueType="num">
                                      <p:cBhvr>
                                        <p:cTn id="144" dur="500" fill="hold"/>
                                        <p:tgtEl>
                                          <p:spTgt spid="68644"/>
                                        </p:tgtEl>
                                        <p:attrNameLst>
                                          <p:attrName>ppt_x</p:attrName>
                                        </p:attrNameLst>
                                      </p:cBhvr>
                                      <p:tavLst>
                                        <p:tav tm="0">
                                          <p:val>
                                            <p:strVal val="#ppt_x"/>
                                          </p:val>
                                        </p:tav>
                                        <p:tav tm="50000">
                                          <p:val>
                                            <p:strVal val="#ppt_x+.1"/>
                                          </p:val>
                                        </p:tav>
                                        <p:tav tm="100000">
                                          <p:val>
                                            <p:strVal val="#ppt_x"/>
                                          </p:val>
                                        </p:tav>
                                      </p:tavLst>
                                    </p:anim>
                                    <p:anim calcmode="lin" valueType="num">
                                      <p:cBhvr>
                                        <p:cTn id="145" dur="500" fill="hold"/>
                                        <p:tgtEl>
                                          <p:spTgt spid="68644"/>
                                        </p:tgtEl>
                                        <p:attrNameLst>
                                          <p:attrName>ppt_y</p:attrName>
                                        </p:attrNameLst>
                                      </p:cBhvr>
                                      <p:tavLst>
                                        <p:tav tm="0">
                                          <p:val>
                                            <p:strVal val="#ppt_y"/>
                                          </p:val>
                                        </p:tav>
                                        <p:tav tm="100000">
                                          <p:val>
                                            <p:strVal val="#ppt_y"/>
                                          </p:val>
                                        </p:tav>
                                      </p:tavLst>
                                    </p:anim>
                                    <p:anim calcmode="lin" valueType="num">
                                      <p:cBhvr>
                                        <p:cTn id="146" dur="500" fill="hold"/>
                                        <p:tgtEl>
                                          <p:spTgt spid="68644"/>
                                        </p:tgtEl>
                                        <p:attrNameLst>
                                          <p:attrName>ppt_h</p:attrName>
                                        </p:attrNameLst>
                                      </p:cBhvr>
                                      <p:tavLst>
                                        <p:tav tm="0">
                                          <p:val>
                                            <p:strVal val="#ppt_h/10"/>
                                          </p:val>
                                        </p:tav>
                                        <p:tav tm="50000">
                                          <p:val>
                                            <p:strVal val="#ppt_h+.01"/>
                                          </p:val>
                                        </p:tav>
                                        <p:tav tm="100000">
                                          <p:val>
                                            <p:strVal val="#ppt_h"/>
                                          </p:val>
                                        </p:tav>
                                      </p:tavLst>
                                    </p:anim>
                                    <p:anim calcmode="lin" valueType="num">
                                      <p:cBhvr>
                                        <p:cTn id="147" dur="500" fill="hold"/>
                                        <p:tgtEl>
                                          <p:spTgt spid="68644"/>
                                        </p:tgtEl>
                                        <p:attrNameLst>
                                          <p:attrName>ppt_w</p:attrName>
                                        </p:attrNameLst>
                                      </p:cBhvr>
                                      <p:tavLst>
                                        <p:tav tm="0">
                                          <p:val>
                                            <p:strVal val="#ppt_w/10"/>
                                          </p:val>
                                        </p:tav>
                                        <p:tav tm="50000">
                                          <p:val>
                                            <p:strVal val="#ppt_w+.01"/>
                                          </p:val>
                                        </p:tav>
                                        <p:tav tm="100000">
                                          <p:val>
                                            <p:strVal val="#ppt_w"/>
                                          </p:val>
                                        </p:tav>
                                      </p:tavLst>
                                    </p:anim>
                                    <p:animEffect transition="in" filter="fade">
                                      <p:cBhvr>
                                        <p:cTn id="148" dur="500" tmFilter="0,0; .5, 1; 1, 1"/>
                                        <p:tgtEl>
                                          <p:spTgt spid="68644"/>
                                        </p:tgtEl>
                                      </p:cBhvr>
                                    </p:animEffect>
                                  </p:childTnLst>
                                </p:cTn>
                              </p:par>
                              <p:par>
                                <p:cTn id="149" presetID="29" presetClass="entr" presetSubtype="0" fill="hold" nodeType="withEffect">
                                  <p:stCondLst>
                                    <p:cond delay="0"/>
                                  </p:stCondLst>
                                  <p:childTnLst>
                                    <p:set>
                                      <p:cBhvr>
                                        <p:cTn id="150" dur="1" fill="hold">
                                          <p:stCondLst>
                                            <p:cond delay="0"/>
                                          </p:stCondLst>
                                        </p:cTn>
                                        <p:tgtEl>
                                          <p:spTgt spid="68648"/>
                                        </p:tgtEl>
                                        <p:attrNameLst>
                                          <p:attrName>style.visibility</p:attrName>
                                        </p:attrNameLst>
                                      </p:cBhvr>
                                      <p:to>
                                        <p:strVal val="visible"/>
                                      </p:to>
                                    </p:set>
                                    <p:anim calcmode="lin" valueType="num">
                                      <p:cBhvr>
                                        <p:cTn id="151" dur="500" fill="hold"/>
                                        <p:tgtEl>
                                          <p:spTgt spid="68648"/>
                                        </p:tgtEl>
                                        <p:attrNameLst>
                                          <p:attrName>ppt_x</p:attrName>
                                        </p:attrNameLst>
                                      </p:cBhvr>
                                      <p:tavLst>
                                        <p:tav tm="0">
                                          <p:val>
                                            <p:strVal val="#ppt_x-.2"/>
                                          </p:val>
                                        </p:tav>
                                        <p:tav tm="100000">
                                          <p:val>
                                            <p:strVal val="#ppt_x"/>
                                          </p:val>
                                        </p:tav>
                                      </p:tavLst>
                                    </p:anim>
                                    <p:anim calcmode="lin" valueType="num">
                                      <p:cBhvr>
                                        <p:cTn id="152" dur="500" fill="hold"/>
                                        <p:tgtEl>
                                          <p:spTgt spid="68648"/>
                                        </p:tgtEl>
                                        <p:attrNameLst>
                                          <p:attrName>ppt_y</p:attrName>
                                        </p:attrNameLst>
                                      </p:cBhvr>
                                      <p:tavLst>
                                        <p:tav tm="0">
                                          <p:val>
                                            <p:strVal val="#ppt_y"/>
                                          </p:val>
                                        </p:tav>
                                        <p:tav tm="100000">
                                          <p:val>
                                            <p:strVal val="#ppt_y"/>
                                          </p:val>
                                        </p:tav>
                                      </p:tavLst>
                                    </p:anim>
                                    <p:animEffect transition="in" filter="wipe(right)" prLst="gradientSize: 0.1">
                                      <p:cBhvr>
                                        <p:cTn id="153" dur="500"/>
                                        <p:tgtEl>
                                          <p:spTgt spid="68648"/>
                                        </p:tgtEl>
                                      </p:cBhvr>
                                    </p:animEffect>
                                  </p:childTnLst>
                                </p:cTn>
                              </p:par>
                              <p:par>
                                <p:cTn id="154" presetID="29" presetClass="entr" presetSubtype="0" fill="hold" nodeType="withEffect">
                                  <p:stCondLst>
                                    <p:cond delay="0"/>
                                  </p:stCondLst>
                                  <p:childTnLst>
                                    <p:set>
                                      <p:cBhvr>
                                        <p:cTn id="155" dur="1" fill="hold">
                                          <p:stCondLst>
                                            <p:cond delay="0"/>
                                          </p:stCondLst>
                                        </p:cTn>
                                        <p:tgtEl>
                                          <p:spTgt spid="68649"/>
                                        </p:tgtEl>
                                        <p:attrNameLst>
                                          <p:attrName>style.visibility</p:attrName>
                                        </p:attrNameLst>
                                      </p:cBhvr>
                                      <p:to>
                                        <p:strVal val="visible"/>
                                      </p:to>
                                    </p:set>
                                    <p:anim calcmode="lin" valueType="num">
                                      <p:cBhvr>
                                        <p:cTn id="156" dur="500" fill="hold"/>
                                        <p:tgtEl>
                                          <p:spTgt spid="68649"/>
                                        </p:tgtEl>
                                        <p:attrNameLst>
                                          <p:attrName>ppt_x</p:attrName>
                                        </p:attrNameLst>
                                      </p:cBhvr>
                                      <p:tavLst>
                                        <p:tav tm="0">
                                          <p:val>
                                            <p:strVal val="#ppt_x-.2"/>
                                          </p:val>
                                        </p:tav>
                                        <p:tav tm="100000">
                                          <p:val>
                                            <p:strVal val="#ppt_x"/>
                                          </p:val>
                                        </p:tav>
                                      </p:tavLst>
                                    </p:anim>
                                    <p:anim calcmode="lin" valueType="num">
                                      <p:cBhvr>
                                        <p:cTn id="157" dur="500" fill="hold"/>
                                        <p:tgtEl>
                                          <p:spTgt spid="68649"/>
                                        </p:tgtEl>
                                        <p:attrNameLst>
                                          <p:attrName>ppt_y</p:attrName>
                                        </p:attrNameLst>
                                      </p:cBhvr>
                                      <p:tavLst>
                                        <p:tav tm="0">
                                          <p:val>
                                            <p:strVal val="#ppt_y"/>
                                          </p:val>
                                        </p:tav>
                                        <p:tav tm="100000">
                                          <p:val>
                                            <p:strVal val="#ppt_y"/>
                                          </p:val>
                                        </p:tav>
                                      </p:tavLst>
                                    </p:anim>
                                    <p:animEffect transition="in" filter="wipe(right)" prLst="gradientSize: 0.1">
                                      <p:cBhvr>
                                        <p:cTn id="158" dur="500"/>
                                        <p:tgtEl>
                                          <p:spTgt spid="68649"/>
                                        </p:tgtEl>
                                      </p:cBhvr>
                                    </p:animEffect>
                                  </p:childTnLst>
                                </p:cTn>
                              </p:par>
                            </p:childTnLst>
                          </p:cTn>
                        </p:par>
                        <p:par>
                          <p:cTn id="159" fill="hold">
                            <p:stCondLst>
                              <p:cond delay="15900"/>
                            </p:stCondLst>
                            <p:childTnLst>
                              <p:par>
                                <p:cTn id="160" presetID="42" presetClass="entr" presetSubtype="0" fill="hold" grpId="0" nodeType="afterEffect">
                                  <p:stCondLst>
                                    <p:cond delay="0"/>
                                  </p:stCondLst>
                                  <p:childTnLst>
                                    <p:set>
                                      <p:cBhvr>
                                        <p:cTn id="161" dur="1" fill="hold">
                                          <p:stCondLst>
                                            <p:cond delay="0"/>
                                          </p:stCondLst>
                                        </p:cTn>
                                        <p:tgtEl>
                                          <p:spTgt spid="28"/>
                                        </p:tgtEl>
                                        <p:attrNameLst>
                                          <p:attrName>style.visibility</p:attrName>
                                        </p:attrNameLst>
                                      </p:cBhvr>
                                      <p:to>
                                        <p:strVal val="visible"/>
                                      </p:to>
                                    </p:set>
                                    <p:animEffect transition="in" filter="fade">
                                      <p:cBhvr>
                                        <p:cTn id="162" dur="1000"/>
                                        <p:tgtEl>
                                          <p:spTgt spid="28"/>
                                        </p:tgtEl>
                                      </p:cBhvr>
                                    </p:animEffect>
                                    <p:anim calcmode="lin" valueType="num">
                                      <p:cBhvr>
                                        <p:cTn id="163" dur="1000" fill="hold"/>
                                        <p:tgtEl>
                                          <p:spTgt spid="28"/>
                                        </p:tgtEl>
                                        <p:attrNameLst>
                                          <p:attrName>ppt_x</p:attrName>
                                        </p:attrNameLst>
                                      </p:cBhvr>
                                      <p:tavLst>
                                        <p:tav tm="0">
                                          <p:val>
                                            <p:strVal val="#ppt_x"/>
                                          </p:val>
                                        </p:tav>
                                        <p:tav tm="100000">
                                          <p:val>
                                            <p:strVal val="#ppt_x"/>
                                          </p:val>
                                        </p:tav>
                                      </p:tavLst>
                                    </p:anim>
                                    <p:anim calcmode="lin" valueType="num">
                                      <p:cBhvr>
                                        <p:cTn id="16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9" grpId="0"/>
      <p:bldP spid="68630" grpId="0" animBg="1"/>
      <p:bldP spid="68631" grpId="0" animBg="1"/>
      <p:bldP spid="68632" grpId="0" animBg="1"/>
      <p:bldP spid="68633" grpId="0" animBg="1"/>
      <p:bldP spid="68635" grpId="0"/>
      <p:bldP spid="68636" grpId="0"/>
      <p:bldP spid="68638" grpId="0"/>
      <p:bldP spid="68639" grpId="0"/>
      <p:bldP spid="68640" grpId="0"/>
      <p:bldP spid="68641" grpId="0"/>
      <p:bldP spid="68642" grpId="0"/>
      <p:bldP spid="68643" grpId="0"/>
      <p:bldP spid="68644" grpId="0"/>
      <p:bldP spid="68645" grpId="0"/>
      <p:bldP spid="68650" grpId="0"/>
      <p:bldP spid="68651"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2" name="组合 33"/>
          <p:cNvGrpSpPr>
            <a:grpSpLocks/>
          </p:cNvGrpSpPr>
          <p:nvPr/>
        </p:nvGrpSpPr>
        <p:grpSpPr bwMode="auto">
          <a:xfrm>
            <a:off x="4367213" y="1916113"/>
            <a:ext cx="3816350" cy="3811587"/>
            <a:chOff x="1749531" y="3647927"/>
            <a:chExt cx="1987536" cy="1987534"/>
          </a:xfrm>
        </p:grpSpPr>
        <p:sp>
          <p:nvSpPr>
            <p:cNvPr id="35" name="椭圆 34"/>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4000" dirty="0">
                  <a:latin typeface="+mj-lt"/>
                  <a:ea typeface="方正超粗黑简体" panose="03000509000000000000" pitchFamily="65" charset="-122"/>
                </a:rPr>
                <a:t>100</a:t>
              </a:r>
              <a:r>
                <a:rPr lang="en-US" altLang="zh-CN" sz="2400" dirty="0">
                  <a:latin typeface="+mj-lt"/>
                  <a:ea typeface="方正超粗黑简体" panose="03000509000000000000" pitchFamily="65" charset="-122"/>
                </a:rPr>
                <a:t>%</a:t>
              </a:r>
              <a:endParaRPr lang="zh-CN" altLang="en-US" sz="4000" dirty="0">
                <a:latin typeface="+mj-lt"/>
                <a:ea typeface="方正超粗黑简体" panose="03000509000000000000" pitchFamily="65" charset="-122"/>
              </a:endParaRPr>
            </a:p>
          </p:txBody>
        </p:sp>
        <p:sp>
          <p:nvSpPr>
            <p:cNvPr id="36" name="椭圆 35"/>
            <p:cNvSpPr/>
            <p:nvPr/>
          </p:nvSpPr>
          <p:spPr>
            <a:xfrm>
              <a:off x="1911556" y="3810650"/>
              <a:ext cx="1542822" cy="1542820"/>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7" name="椭圆 36"/>
            <p:cNvSpPr/>
            <p:nvPr/>
          </p:nvSpPr>
          <p:spPr>
            <a:xfrm>
              <a:off x="1890879" y="3789973"/>
              <a:ext cx="1584176" cy="1584174"/>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sz="4000" dirty="0">
                <a:solidFill>
                  <a:srgbClr val="0087CF"/>
                </a:solidFill>
                <a:latin typeface="+mj-lt"/>
                <a:ea typeface="方正超粗黑简体" panose="03000509000000000000" pitchFamily="65" charset="-122"/>
              </a:endParaRPr>
            </a:p>
          </p:txBody>
        </p:sp>
        <p:sp>
          <p:nvSpPr>
            <p:cNvPr id="38" name="矩形 37"/>
            <p:cNvSpPr/>
            <p:nvPr/>
          </p:nvSpPr>
          <p:spPr>
            <a:xfrm>
              <a:off x="2634166" y="4093280"/>
              <a:ext cx="95904" cy="334429"/>
            </a:xfrm>
            <a:prstGeom prst="rect">
              <a:avLst/>
            </a:prstGeom>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3600" b="1">
                <a:solidFill>
                  <a:srgbClr val="CA0098"/>
                </a:solidFill>
                <a:latin typeface="微软雅黑" pitchFamily="34" charset="-122"/>
                <a:ea typeface="微软雅黑" pitchFamily="34" charset="-122"/>
              </a:endParaRPr>
            </a:p>
          </p:txBody>
        </p:sp>
      </p:grpSp>
      <p:pic>
        <p:nvPicPr>
          <p:cNvPr id="89103" name="圆角矩形 5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77907">
            <a:off x="5238750" y="2916238"/>
            <a:ext cx="1800225" cy="181610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53"/>
          <p:cNvSpPr>
            <a:spLocks noChangeArrowheads="1"/>
          </p:cNvSpPr>
          <p:nvPr/>
        </p:nvSpPr>
        <p:spPr bwMode="auto">
          <a:xfrm>
            <a:off x="3775427" y="1754774"/>
            <a:ext cx="1516133" cy="151645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Oval 53"/>
          <p:cNvSpPr>
            <a:spLocks noChangeArrowheads="1"/>
          </p:cNvSpPr>
          <p:nvPr/>
        </p:nvSpPr>
        <p:spPr bwMode="auto">
          <a:xfrm>
            <a:off x="3784952" y="4204287"/>
            <a:ext cx="1516133" cy="1516452"/>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Oval 53"/>
          <p:cNvSpPr>
            <a:spLocks noChangeArrowheads="1"/>
          </p:cNvSpPr>
          <p:nvPr/>
        </p:nvSpPr>
        <p:spPr bwMode="auto">
          <a:xfrm>
            <a:off x="7026627" y="4221749"/>
            <a:ext cx="1516133" cy="151645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Oval 53"/>
          <p:cNvSpPr>
            <a:spLocks noChangeArrowheads="1"/>
          </p:cNvSpPr>
          <p:nvPr/>
        </p:nvSpPr>
        <p:spPr bwMode="auto">
          <a:xfrm>
            <a:off x="6953602" y="1700799"/>
            <a:ext cx="1516133" cy="1516453"/>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9116" name="Line 548"/>
          <p:cNvSpPr>
            <a:spLocks noChangeShapeType="1"/>
          </p:cNvSpPr>
          <p:nvPr/>
        </p:nvSpPr>
        <p:spPr bwMode="auto">
          <a:xfrm>
            <a:off x="1343025" y="3141663"/>
            <a:ext cx="2520950" cy="0"/>
          </a:xfrm>
          <a:prstGeom prst="line">
            <a:avLst/>
          </a:prstGeom>
          <a:noFill/>
          <a:ln w="19050">
            <a:solidFill>
              <a:schemeClr val="tx1"/>
            </a:solidFill>
            <a:prstDash val="dash"/>
            <a:round/>
            <a:headEnd type="stealth"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89117" name="Line 548"/>
          <p:cNvSpPr>
            <a:spLocks noChangeShapeType="1"/>
          </p:cNvSpPr>
          <p:nvPr/>
        </p:nvSpPr>
        <p:spPr bwMode="auto">
          <a:xfrm>
            <a:off x="8255000" y="5661025"/>
            <a:ext cx="2520950" cy="0"/>
          </a:xfrm>
          <a:prstGeom prst="line">
            <a:avLst/>
          </a:prstGeom>
          <a:noFill/>
          <a:ln w="19050">
            <a:solidFill>
              <a:schemeClr val="tx1"/>
            </a:solidFill>
            <a:prstDash val="dash"/>
            <a:round/>
            <a:headEnd type="oval" w="med" len="med"/>
            <a:tailEnd type="stealth" w="med" len="med"/>
          </a:ln>
          <a:extLst>
            <a:ext uri="{909E8E84-426E-40DD-AFC4-6F175D3DCCD1}">
              <a14:hiddenFill xmlns:a14="http://schemas.microsoft.com/office/drawing/2010/main">
                <a:noFill/>
              </a14:hiddenFill>
            </a:ext>
          </a:extLst>
        </p:spPr>
        <p:txBody>
          <a:bodyPr/>
          <a:lstStyle/>
          <a:p>
            <a:endParaRPr lang="zh-CN" altLang="en-US"/>
          </a:p>
        </p:txBody>
      </p:sp>
      <p:sp>
        <p:nvSpPr>
          <p:cNvPr id="89118" name="Line 548"/>
          <p:cNvSpPr>
            <a:spLocks noChangeShapeType="1"/>
          </p:cNvSpPr>
          <p:nvPr/>
        </p:nvSpPr>
        <p:spPr bwMode="auto">
          <a:xfrm>
            <a:off x="8328025" y="3068638"/>
            <a:ext cx="2520950" cy="0"/>
          </a:xfrm>
          <a:prstGeom prst="line">
            <a:avLst/>
          </a:prstGeom>
          <a:noFill/>
          <a:ln w="19050">
            <a:solidFill>
              <a:schemeClr val="tx1"/>
            </a:solidFill>
            <a:prstDash val="dash"/>
            <a:round/>
            <a:headEnd type="oval" w="med" len="med"/>
            <a:tailEnd type="stealth" w="med" len="med"/>
          </a:ln>
          <a:extLst>
            <a:ext uri="{909E8E84-426E-40DD-AFC4-6F175D3DCCD1}">
              <a14:hiddenFill xmlns:a14="http://schemas.microsoft.com/office/drawing/2010/main">
                <a:noFill/>
              </a14:hiddenFill>
            </a:ext>
          </a:extLst>
        </p:spPr>
        <p:txBody>
          <a:bodyPr/>
          <a:lstStyle/>
          <a:p>
            <a:endParaRPr lang="zh-CN" altLang="en-US"/>
          </a:p>
        </p:txBody>
      </p:sp>
      <p:sp>
        <p:nvSpPr>
          <p:cNvPr id="89119" name="Line 548"/>
          <p:cNvSpPr>
            <a:spLocks noChangeShapeType="1"/>
          </p:cNvSpPr>
          <p:nvPr/>
        </p:nvSpPr>
        <p:spPr bwMode="auto">
          <a:xfrm>
            <a:off x="1558925" y="5661025"/>
            <a:ext cx="2520950" cy="0"/>
          </a:xfrm>
          <a:prstGeom prst="line">
            <a:avLst/>
          </a:prstGeom>
          <a:noFill/>
          <a:ln w="19050">
            <a:solidFill>
              <a:schemeClr val="tx1"/>
            </a:solidFill>
            <a:prstDash val="dash"/>
            <a:round/>
            <a:headEnd type="stealth"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89120" name="Rectangle 32"/>
          <p:cNvSpPr>
            <a:spLocks noChangeArrowheads="1"/>
          </p:cNvSpPr>
          <p:nvPr/>
        </p:nvSpPr>
        <p:spPr bwMode="auto">
          <a:xfrm>
            <a:off x="1630363" y="1989138"/>
            <a:ext cx="1944687"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a:t>
            </a:r>
          </a:p>
        </p:txBody>
      </p:sp>
      <p:sp>
        <p:nvSpPr>
          <p:cNvPr id="89121" name="Rectangle 33"/>
          <p:cNvSpPr>
            <a:spLocks noChangeArrowheads="1"/>
          </p:cNvSpPr>
          <p:nvPr/>
        </p:nvSpPr>
        <p:spPr bwMode="auto">
          <a:xfrm>
            <a:off x="1703388" y="4581525"/>
            <a:ext cx="1944687"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a:t>
            </a:r>
          </a:p>
        </p:txBody>
      </p:sp>
      <p:sp>
        <p:nvSpPr>
          <p:cNvPr id="89122" name="Rectangle 34"/>
          <p:cNvSpPr>
            <a:spLocks noChangeArrowheads="1"/>
          </p:cNvSpPr>
          <p:nvPr/>
        </p:nvSpPr>
        <p:spPr bwMode="auto">
          <a:xfrm>
            <a:off x="8686800" y="1989138"/>
            <a:ext cx="1944688"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a:t>
            </a:r>
          </a:p>
        </p:txBody>
      </p:sp>
      <p:sp>
        <p:nvSpPr>
          <p:cNvPr id="89123" name="Rectangle 35"/>
          <p:cNvSpPr>
            <a:spLocks noChangeArrowheads="1"/>
          </p:cNvSpPr>
          <p:nvPr/>
        </p:nvSpPr>
        <p:spPr bwMode="auto">
          <a:xfrm>
            <a:off x="8759825" y="4581525"/>
            <a:ext cx="1944688"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a:t>
            </a:r>
          </a:p>
        </p:txBody>
      </p:sp>
      <p:sp>
        <p:nvSpPr>
          <p:cNvPr id="89124" name="Rectangle 36"/>
          <p:cNvSpPr>
            <a:spLocks noChangeArrowheads="1"/>
          </p:cNvSpPr>
          <p:nvPr/>
        </p:nvSpPr>
        <p:spPr bwMode="auto">
          <a:xfrm>
            <a:off x="9191625" y="1628775"/>
            <a:ext cx="1295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2000">
                <a:solidFill>
                  <a:srgbClr val="006CB8"/>
                </a:solidFill>
                <a:latin typeface="微软雅黑" pitchFamily="34" charset="-122"/>
                <a:ea typeface="方正正中黑简体" pitchFamily="2" charset="-122"/>
              </a:rPr>
              <a:t>添加标题</a:t>
            </a:r>
            <a:endParaRPr lang="zh-CN" altLang="en-US" sz="2000">
              <a:solidFill>
                <a:srgbClr val="006CB8"/>
              </a:solidFill>
              <a:ea typeface="方正正中黑简体" pitchFamily="2" charset="-122"/>
            </a:endParaRPr>
          </a:p>
        </p:txBody>
      </p:sp>
      <p:sp>
        <p:nvSpPr>
          <p:cNvPr id="89125" name="Rectangle 37"/>
          <p:cNvSpPr>
            <a:spLocks noChangeArrowheads="1"/>
          </p:cNvSpPr>
          <p:nvPr/>
        </p:nvSpPr>
        <p:spPr bwMode="auto">
          <a:xfrm>
            <a:off x="9336088" y="4149725"/>
            <a:ext cx="1295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2000">
                <a:solidFill>
                  <a:srgbClr val="006CB8"/>
                </a:solidFill>
                <a:latin typeface="微软雅黑" pitchFamily="34" charset="-122"/>
                <a:ea typeface="方正正中黑简体" pitchFamily="2" charset="-122"/>
              </a:rPr>
              <a:t>添加标题</a:t>
            </a:r>
            <a:endParaRPr lang="zh-CN" altLang="en-US" sz="2000">
              <a:solidFill>
                <a:srgbClr val="006CB8"/>
              </a:solidFill>
              <a:ea typeface="方正正中黑简体" pitchFamily="2" charset="-122"/>
            </a:endParaRPr>
          </a:p>
        </p:txBody>
      </p:sp>
      <p:sp>
        <p:nvSpPr>
          <p:cNvPr id="89126" name="Rectangle 38"/>
          <p:cNvSpPr>
            <a:spLocks noChangeArrowheads="1"/>
          </p:cNvSpPr>
          <p:nvPr/>
        </p:nvSpPr>
        <p:spPr bwMode="auto">
          <a:xfrm>
            <a:off x="1703388" y="4149725"/>
            <a:ext cx="1295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2000">
                <a:solidFill>
                  <a:srgbClr val="006CB8"/>
                </a:solidFill>
                <a:latin typeface="微软雅黑" pitchFamily="34" charset="-122"/>
                <a:ea typeface="方正正中黑简体" pitchFamily="2" charset="-122"/>
              </a:rPr>
              <a:t>添加标题</a:t>
            </a:r>
            <a:endParaRPr lang="zh-CN" altLang="en-US" sz="2000">
              <a:solidFill>
                <a:srgbClr val="006CB8"/>
              </a:solidFill>
              <a:ea typeface="方正正中黑简体" pitchFamily="2" charset="-122"/>
            </a:endParaRPr>
          </a:p>
        </p:txBody>
      </p:sp>
      <p:sp>
        <p:nvSpPr>
          <p:cNvPr id="89127" name="Rectangle 39"/>
          <p:cNvSpPr>
            <a:spLocks noChangeArrowheads="1"/>
          </p:cNvSpPr>
          <p:nvPr/>
        </p:nvSpPr>
        <p:spPr bwMode="auto">
          <a:xfrm>
            <a:off x="1630363" y="1557338"/>
            <a:ext cx="1295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2000">
                <a:solidFill>
                  <a:srgbClr val="006CB8"/>
                </a:solidFill>
                <a:latin typeface="微软雅黑" pitchFamily="34" charset="-122"/>
                <a:ea typeface="方正正中黑简体" pitchFamily="2" charset="-122"/>
              </a:rPr>
              <a:t>添加标题</a:t>
            </a:r>
            <a:endParaRPr lang="zh-CN" altLang="en-US" sz="2000">
              <a:solidFill>
                <a:srgbClr val="006CB8"/>
              </a:solidFill>
              <a:ea typeface="方正正中黑简体" pitchFamily="2" charset="-122"/>
            </a:endParaRPr>
          </a:p>
        </p:txBody>
      </p:sp>
      <p:sp>
        <p:nvSpPr>
          <p:cNvPr id="89128" name="Text Box 40"/>
          <p:cNvSpPr txBox="1">
            <a:spLocks noChangeArrowheads="1"/>
          </p:cNvSpPr>
          <p:nvPr/>
        </p:nvSpPr>
        <p:spPr bwMode="auto">
          <a:xfrm>
            <a:off x="4222750" y="2133600"/>
            <a:ext cx="10795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ea typeface="方正兰亭大黑_GBK" pitchFamily="2" charset="-122"/>
              </a:rPr>
              <a:t>添加标题</a:t>
            </a:r>
          </a:p>
        </p:txBody>
      </p:sp>
      <p:sp>
        <p:nvSpPr>
          <p:cNvPr id="89129" name="Text Box 41"/>
          <p:cNvSpPr txBox="1">
            <a:spLocks noChangeArrowheads="1"/>
          </p:cNvSpPr>
          <p:nvPr/>
        </p:nvSpPr>
        <p:spPr bwMode="auto">
          <a:xfrm>
            <a:off x="4222750" y="4581525"/>
            <a:ext cx="10795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ea typeface="方正兰亭大黑_GBK" pitchFamily="2" charset="-122"/>
              </a:rPr>
              <a:t>添加标题</a:t>
            </a:r>
          </a:p>
        </p:txBody>
      </p:sp>
      <p:sp>
        <p:nvSpPr>
          <p:cNvPr id="89130" name="Text Box 42"/>
          <p:cNvSpPr txBox="1">
            <a:spLocks noChangeArrowheads="1"/>
          </p:cNvSpPr>
          <p:nvPr/>
        </p:nvSpPr>
        <p:spPr bwMode="auto">
          <a:xfrm>
            <a:off x="7391400" y="4581525"/>
            <a:ext cx="10795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ea typeface="方正兰亭大黑_GBK" pitchFamily="2" charset="-122"/>
              </a:rPr>
              <a:t>添加标题</a:t>
            </a:r>
          </a:p>
        </p:txBody>
      </p:sp>
      <p:sp>
        <p:nvSpPr>
          <p:cNvPr id="89131" name="Text Box 43"/>
          <p:cNvSpPr txBox="1">
            <a:spLocks noChangeArrowheads="1"/>
          </p:cNvSpPr>
          <p:nvPr/>
        </p:nvSpPr>
        <p:spPr bwMode="auto">
          <a:xfrm>
            <a:off x="7391400" y="2060575"/>
            <a:ext cx="10795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ea typeface="方正兰亭大黑_GBK" pitchFamily="2" charset="-122"/>
              </a:rPr>
              <a:t>添加标题</a:t>
            </a:r>
          </a:p>
        </p:txBody>
      </p:sp>
      <p:sp>
        <p:nvSpPr>
          <p:cNvPr id="89132" name="Text Box 44"/>
          <p:cNvSpPr txBox="1">
            <a:spLocks noChangeArrowheads="1"/>
          </p:cNvSpPr>
          <p:nvPr/>
        </p:nvSpPr>
        <p:spPr bwMode="auto">
          <a:xfrm>
            <a:off x="5735638" y="3327400"/>
            <a:ext cx="10080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ea typeface="方正兰亭大黑_GBK" pitchFamily="2" charset="-122"/>
              </a:rPr>
              <a:t>添加标题</a:t>
            </a:r>
          </a:p>
        </p:txBody>
      </p:sp>
      <p:sp>
        <p:nvSpPr>
          <p:cNvPr id="89135" name="Rectangle 47"/>
          <p:cNvSpPr>
            <a:spLocks noChangeArrowheads="1"/>
          </p:cNvSpPr>
          <p:nvPr/>
        </p:nvSpPr>
        <p:spPr bwMode="auto">
          <a:xfrm>
            <a:off x="419100" y="298450"/>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产品功能</a:t>
            </a:r>
          </a:p>
        </p:txBody>
      </p:sp>
      <p:sp>
        <p:nvSpPr>
          <p:cNvPr id="89136" name="Rectangle 48"/>
          <p:cNvSpPr>
            <a:spLocks noChangeArrowheads="1"/>
          </p:cNvSpPr>
          <p:nvPr/>
        </p:nvSpPr>
        <p:spPr bwMode="auto">
          <a:xfrm>
            <a:off x="1990725" y="442913"/>
            <a:ext cx="24495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 Intro Operation </a:t>
            </a:r>
          </a:p>
        </p:txBody>
      </p:sp>
      <p:sp>
        <p:nvSpPr>
          <p:cNvPr id="31" name="TextBox 30"/>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4"/>
              </a:rPr>
              <a:t>www.huiyisheji.com</a:t>
            </a:r>
            <a:r>
              <a:rPr lang="zh-CN" altLang="en-US" dirty="0" smtClean="0"/>
              <a:t>）</a:t>
            </a:r>
            <a:endParaRPr lang="zh-CN" altLang="en-US" dirty="0"/>
          </a:p>
        </p:txBody>
      </p:sp>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8142" y="5522821"/>
            <a:ext cx="6319811" cy="11532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9135"/>
                                        </p:tgtEl>
                                        <p:attrNameLst>
                                          <p:attrName>style.visibility</p:attrName>
                                        </p:attrNameLst>
                                      </p:cBhvr>
                                      <p:to>
                                        <p:strVal val="visible"/>
                                      </p:to>
                                    </p:set>
                                    <p:anim calcmode="lin" valueType="num">
                                      <p:cBhvr>
                                        <p:cTn id="7" dur="500" fill="hold"/>
                                        <p:tgtEl>
                                          <p:spTgt spid="8913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9135"/>
                                        </p:tgtEl>
                                        <p:attrNameLst>
                                          <p:attrName>ppt_y</p:attrName>
                                        </p:attrNameLst>
                                      </p:cBhvr>
                                      <p:tavLst>
                                        <p:tav tm="0">
                                          <p:val>
                                            <p:strVal val="#ppt_y"/>
                                          </p:val>
                                        </p:tav>
                                        <p:tav tm="100000">
                                          <p:val>
                                            <p:strVal val="#ppt_y"/>
                                          </p:val>
                                        </p:tav>
                                      </p:tavLst>
                                    </p:anim>
                                    <p:anim calcmode="lin" valueType="num">
                                      <p:cBhvr>
                                        <p:cTn id="9" dur="500" fill="hold"/>
                                        <p:tgtEl>
                                          <p:spTgt spid="8913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913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9135"/>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89136"/>
                                        </p:tgtEl>
                                        <p:attrNameLst>
                                          <p:attrName>style.visibility</p:attrName>
                                        </p:attrNameLst>
                                      </p:cBhvr>
                                      <p:to>
                                        <p:strVal val="visible"/>
                                      </p:to>
                                    </p:set>
                                    <p:anim calcmode="lin" valueType="num">
                                      <p:cBhvr>
                                        <p:cTn id="15" dur="500" fill="hold"/>
                                        <p:tgtEl>
                                          <p:spTgt spid="89136"/>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9136"/>
                                        </p:tgtEl>
                                        <p:attrNameLst>
                                          <p:attrName>ppt_y</p:attrName>
                                        </p:attrNameLst>
                                      </p:cBhvr>
                                      <p:tavLst>
                                        <p:tav tm="0">
                                          <p:val>
                                            <p:strVal val="#ppt_y"/>
                                          </p:val>
                                        </p:tav>
                                        <p:tav tm="100000">
                                          <p:val>
                                            <p:strVal val="#ppt_y"/>
                                          </p:val>
                                        </p:tav>
                                      </p:tavLst>
                                    </p:anim>
                                    <p:anim calcmode="lin" valueType="num">
                                      <p:cBhvr>
                                        <p:cTn id="17" dur="500" fill="hold"/>
                                        <p:tgtEl>
                                          <p:spTgt spid="89136"/>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9136"/>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9136"/>
                                        </p:tgtEl>
                                      </p:cBhvr>
                                    </p:animEffect>
                                  </p:childTnLst>
                                </p:cTn>
                              </p:par>
                            </p:childTnLst>
                          </p:cTn>
                        </p:par>
                        <p:par>
                          <p:cTn id="20" fill="hold" nodeType="afterGroup">
                            <p:stCondLst>
                              <p:cond delay="1800"/>
                            </p:stCondLst>
                            <p:childTnLst>
                              <p:par>
                                <p:cTn id="21" presetID="49" presetClass="entr" presetSubtype="0" decel="100000" fill="hold" nodeType="afterEffect">
                                  <p:stCondLst>
                                    <p:cond delay="0"/>
                                  </p:stCondLst>
                                  <p:childTnLst>
                                    <p:set>
                                      <p:cBhvr>
                                        <p:cTn id="22" dur="1" fill="hold">
                                          <p:stCondLst>
                                            <p:cond delay="0"/>
                                          </p:stCondLst>
                                        </p:cTn>
                                        <p:tgtEl>
                                          <p:spTgt spid="89092"/>
                                        </p:tgtEl>
                                        <p:attrNameLst>
                                          <p:attrName>style.visibility</p:attrName>
                                        </p:attrNameLst>
                                      </p:cBhvr>
                                      <p:to>
                                        <p:strVal val="visible"/>
                                      </p:to>
                                    </p:set>
                                    <p:anim calcmode="lin" valueType="num">
                                      <p:cBhvr>
                                        <p:cTn id="23" dur="500" fill="hold"/>
                                        <p:tgtEl>
                                          <p:spTgt spid="89092"/>
                                        </p:tgtEl>
                                        <p:attrNameLst>
                                          <p:attrName>ppt_w</p:attrName>
                                        </p:attrNameLst>
                                      </p:cBhvr>
                                      <p:tavLst>
                                        <p:tav tm="0">
                                          <p:val>
                                            <p:fltVal val="0"/>
                                          </p:val>
                                        </p:tav>
                                        <p:tav tm="100000">
                                          <p:val>
                                            <p:strVal val="#ppt_w"/>
                                          </p:val>
                                        </p:tav>
                                      </p:tavLst>
                                    </p:anim>
                                    <p:anim calcmode="lin" valueType="num">
                                      <p:cBhvr>
                                        <p:cTn id="24" dur="500" fill="hold"/>
                                        <p:tgtEl>
                                          <p:spTgt spid="89092"/>
                                        </p:tgtEl>
                                        <p:attrNameLst>
                                          <p:attrName>ppt_h</p:attrName>
                                        </p:attrNameLst>
                                      </p:cBhvr>
                                      <p:tavLst>
                                        <p:tav tm="0">
                                          <p:val>
                                            <p:fltVal val="0"/>
                                          </p:val>
                                        </p:tav>
                                        <p:tav tm="100000">
                                          <p:val>
                                            <p:strVal val="#ppt_h"/>
                                          </p:val>
                                        </p:tav>
                                      </p:tavLst>
                                    </p:anim>
                                    <p:anim calcmode="lin" valueType="num">
                                      <p:cBhvr>
                                        <p:cTn id="25" dur="500" fill="hold"/>
                                        <p:tgtEl>
                                          <p:spTgt spid="89092"/>
                                        </p:tgtEl>
                                        <p:attrNameLst>
                                          <p:attrName>style.rotation</p:attrName>
                                        </p:attrNameLst>
                                      </p:cBhvr>
                                      <p:tavLst>
                                        <p:tav tm="0">
                                          <p:val>
                                            <p:fltVal val="360"/>
                                          </p:val>
                                        </p:tav>
                                        <p:tav tm="100000">
                                          <p:val>
                                            <p:fltVal val="0"/>
                                          </p:val>
                                        </p:tav>
                                      </p:tavLst>
                                    </p:anim>
                                    <p:animEffect transition="in" filter="fade">
                                      <p:cBhvr>
                                        <p:cTn id="26" dur="500"/>
                                        <p:tgtEl>
                                          <p:spTgt spid="89092"/>
                                        </p:tgtEl>
                                      </p:cBhvr>
                                    </p:animEffect>
                                  </p:childTnLst>
                                </p:cTn>
                              </p:par>
                            </p:childTnLst>
                          </p:cTn>
                        </p:par>
                        <p:par>
                          <p:cTn id="27" fill="hold" nodeType="afterGroup">
                            <p:stCondLst>
                              <p:cond delay="2300"/>
                            </p:stCondLst>
                            <p:childTnLst>
                              <p:par>
                                <p:cTn id="28" presetID="23" presetClass="entr" presetSubtype="16"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childTnLst>
                                </p:cTn>
                              </p:par>
                            </p:childTnLst>
                          </p:cTn>
                        </p:par>
                        <p:par>
                          <p:cTn id="44" fill="hold" nodeType="afterGroup">
                            <p:stCondLst>
                              <p:cond delay="2800"/>
                            </p:stCondLst>
                            <p:childTnLst>
                              <p:par>
                                <p:cTn id="45" presetID="49" presetClass="entr" presetSubtype="0" decel="100000" fill="hold" nodeType="afterEffect">
                                  <p:stCondLst>
                                    <p:cond delay="0"/>
                                  </p:stCondLst>
                                  <p:childTnLst>
                                    <p:set>
                                      <p:cBhvr>
                                        <p:cTn id="46" dur="1" fill="hold">
                                          <p:stCondLst>
                                            <p:cond delay="0"/>
                                          </p:stCondLst>
                                        </p:cTn>
                                        <p:tgtEl>
                                          <p:spTgt spid="89103"/>
                                        </p:tgtEl>
                                        <p:attrNameLst>
                                          <p:attrName>style.visibility</p:attrName>
                                        </p:attrNameLst>
                                      </p:cBhvr>
                                      <p:to>
                                        <p:strVal val="visible"/>
                                      </p:to>
                                    </p:set>
                                    <p:anim calcmode="lin" valueType="num">
                                      <p:cBhvr>
                                        <p:cTn id="47" dur="500" fill="hold"/>
                                        <p:tgtEl>
                                          <p:spTgt spid="89103"/>
                                        </p:tgtEl>
                                        <p:attrNameLst>
                                          <p:attrName>ppt_w</p:attrName>
                                        </p:attrNameLst>
                                      </p:cBhvr>
                                      <p:tavLst>
                                        <p:tav tm="0">
                                          <p:val>
                                            <p:fltVal val="0"/>
                                          </p:val>
                                        </p:tav>
                                        <p:tav tm="100000">
                                          <p:val>
                                            <p:strVal val="#ppt_w"/>
                                          </p:val>
                                        </p:tav>
                                      </p:tavLst>
                                    </p:anim>
                                    <p:anim calcmode="lin" valueType="num">
                                      <p:cBhvr>
                                        <p:cTn id="48" dur="500" fill="hold"/>
                                        <p:tgtEl>
                                          <p:spTgt spid="89103"/>
                                        </p:tgtEl>
                                        <p:attrNameLst>
                                          <p:attrName>ppt_h</p:attrName>
                                        </p:attrNameLst>
                                      </p:cBhvr>
                                      <p:tavLst>
                                        <p:tav tm="0">
                                          <p:val>
                                            <p:fltVal val="0"/>
                                          </p:val>
                                        </p:tav>
                                        <p:tav tm="100000">
                                          <p:val>
                                            <p:strVal val="#ppt_h"/>
                                          </p:val>
                                        </p:tav>
                                      </p:tavLst>
                                    </p:anim>
                                    <p:anim calcmode="lin" valueType="num">
                                      <p:cBhvr>
                                        <p:cTn id="49" dur="500" fill="hold"/>
                                        <p:tgtEl>
                                          <p:spTgt spid="89103"/>
                                        </p:tgtEl>
                                        <p:attrNameLst>
                                          <p:attrName>style.rotation</p:attrName>
                                        </p:attrNameLst>
                                      </p:cBhvr>
                                      <p:tavLst>
                                        <p:tav tm="0">
                                          <p:val>
                                            <p:fltVal val="360"/>
                                          </p:val>
                                        </p:tav>
                                        <p:tav tm="100000">
                                          <p:val>
                                            <p:fltVal val="0"/>
                                          </p:val>
                                        </p:tav>
                                      </p:tavLst>
                                    </p:anim>
                                    <p:animEffect transition="in" filter="fade">
                                      <p:cBhvr>
                                        <p:cTn id="50" dur="500"/>
                                        <p:tgtEl>
                                          <p:spTgt spid="89103"/>
                                        </p:tgtEl>
                                      </p:cBhvr>
                                    </p:animEffect>
                                  </p:childTnLst>
                                </p:cTn>
                              </p:par>
                              <p:par>
                                <p:cTn id="51" presetID="17" presetClass="entr" presetSubtype="10" fill="hold" grpId="0" nodeType="withEffect">
                                  <p:stCondLst>
                                    <p:cond delay="0"/>
                                  </p:stCondLst>
                                  <p:childTnLst>
                                    <p:set>
                                      <p:cBhvr>
                                        <p:cTn id="52" dur="1" fill="hold">
                                          <p:stCondLst>
                                            <p:cond delay="0"/>
                                          </p:stCondLst>
                                        </p:cTn>
                                        <p:tgtEl>
                                          <p:spTgt spid="89132"/>
                                        </p:tgtEl>
                                        <p:attrNameLst>
                                          <p:attrName>style.visibility</p:attrName>
                                        </p:attrNameLst>
                                      </p:cBhvr>
                                      <p:to>
                                        <p:strVal val="visible"/>
                                      </p:to>
                                    </p:set>
                                    <p:anim calcmode="lin" valueType="num">
                                      <p:cBhvr>
                                        <p:cTn id="53" dur="500" fill="hold"/>
                                        <p:tgtEl>
                                          <p:spTgt spid="89132"/>
                                        </p:tgtEl>
                                        <p:attrNameLst>
                                          <p:attrName>ppt_w</p:attrName>
                                        </p:attrNameLst>
                                      </p:cBhvr>
                                      <p:tavLst>
                                        <p:tav tm="0">
                                          <p:val>
                                            <p:fltVal val="0"/>
                                          </p:val>
                                        </p:tav>
                                        <p:tav tm="100000">
                                          <p:val>
                                            <p:strVal val="#ppt_w"/>
                                          </p:val>
                                        </p:tav>
                                      </p:tavLst>
                                    </p:anim>
                                    <p:anim calcmode="lin" valueType="num">
                                      <p:cBhvr>
                                        <p:cTn id="54" dur="500" fill="hold"/>
                                        <p:tgtEl>
                                          <p:spTgt spid="89132"/>
                                        </p:tgtEl>
                                        <p:attrNameLst>
                                          <p:attrName>ppt_h</p:attrName>
                                        </p:attrNameLst>
                                      </p:cBhvr>
                                      <p:tavLst>
                                        <p:tav tm="0">
                                          <p:val>
                                            <p:strVal val="#ppt_h"/>
                                          </p:val>
                                        </p:tav>
                                        <p:tav tm="100000">
                                          <p:val>
                                            <p:strVal val="#ppt_h"/>
                                          </p:val>
                                        </p:tav>
                                      </p:tavLst>
                                    </p:anim>
                                  </p:childTnLst>
                                </p:cTn>
                              </p:par>
                              <p:par>
                                <p:cTn id="55" presetID="30" presetClass="entr" presetSubtype="0" fill="hold" grpId="0" nodeType="withEffect">
                                  <p:stCondLst>
                                    <p:cond delay="0"/>
                                  </p:stCondLst>
                                  <p:childTnLst>
                                    <p:set>
                                      <p:cBhvr>
                                        <p:cTn id="56" dur="1" fill="hold">
                                          <p:stCondLst>
                                            <p:cond delay="0"/>
                                          </p:stCondLst>
                                        </p:cTn>
                                        <p:tgtEl>
                                          <p:spTgt spid="89128"/>
                                        </p:tgtEl>
                                        <p:attrNameLst>
                                          <p:attrName>style.visibility</p:attrName>
                                        </p:attrNameLst>
                                      </p:cBhvr>
                                      <p:to>
                                        <p:strVal val="visible"/>
                                      </p:to>
                                    </p:set>
                                    <p:animEffect transition="in" filter="fade">
                                      <p:cBhvr>
                                        <p:cTn id="57" dur="800" decel="100000"/>
                                        <p:tgtEl>
                                          <p:spTgt spid="89128"/>
                                        </p:tgtEl>
                                      </p:cBhvr>
                                    </p:animEffect>
                                    <p:anim calcmode="lin" valueType="num">
                                      <p:cBhvr>
                                        <p:cTn id="58" dur="800" decel="100000" fill="hold"/>
                                        <p:tgtEl>
                                          <p:spTgt spid="89128"/>
                                        </p:tgtEl>
                                        <p:attrNameLst>
                                          <p:attrName>style.rotation</p:attrName>
                                        </p:attrNameLst>
                                      </p:cBhvr>
                                      <p:tavLst>
                                        <p:tav tm="0">
                                          <p:val>
                                            <p:fltVal val="-90"/>
                                          </p:val>
                                        </p:tav>
                                        <p:tav tm="100000">
                                          <p:val>
                                            <p:fltVal val="0"/>
                                          </p:val>
                                        </p:tav>
                                      </p:tavLst>
                                    </p:anim>
                                    <p:anim calcmode="lin" valueType="num">
                                      <p:cBhvr>
                                        <p:cTn id="59" dur="800" decel="100000" fill="hold"/>
                                        <p:tgtEl>
                                          <p:spTgt spid="89128"/>
                                        </p:tgtEl>
                                        <p:attrNameLst>
                                          <p:attrName>ppt_x</p:attrName>
                                        </p:attrNameLst>
                                      </p:cBhvr>
                                      <p:tavLst>
                                        <p:tav tm="0">
                                          <p:val>
                                            <p:strVal val="#ppt_x+0.4"/>
                                          </p:val>
                                        </p:tav>
                                        <p:tav tm="100000">
                                          <p:val>
                                            <p:strVal val="#ppt_x-0.05"/>
                                          </p:val>
                                        </p:tav>
                                      </p:tavLst>
                                    </p:anim>
                                    <p:anim calcmode="lin" valueType="num">
                                      <p:cBhvr>
                                        <p:cTn id="60" dur="800" decel="100000" fill="hold"/>
                                        <p:tgtEl>
                                          <p:spTgt spid="89128"/>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89128"/>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89128"/>
                                        </p:tgtEl>
                                        <p:attrNameLst>
                                          <p:attrName>ppt_y</p:attrName>
                                        </p:attrNameLst>
                                      </p:cBhvr>
                                      <p:tavLst>
                                        <p:tav tm="0">
                                          <p:val>
                                            <p:strVal val="#ppt_y+0.1"/>
                                          </p:val>
                                        </p:tav>
                                        <p:tav tm="100000">
                                          <p:val>
                                            <p:strVal val="#ppt_y"/>
                                          </p:val>
                                        </p:tav>
                                      </p:tavLst>
                                    </p:anim>
                                  </p:childTnLst>
                                </p:cTn>
                              </p:par>
                            </p:childTnLst>
                          </p:cTn>
                        </p:par>
                        <p:par>
                          <p:cTn id="63" fill="hold" nodeType="afterGroup">
                            <p:stCondLst>
                              <p:cond delay="3800"/>
                            </p:stCondLst>
                            <p:childTnLst>
                              <p:par>
                                <p:cTn id="64" presetID="17" presetClass="entr" presetSubtype="10" fill="hold" grpId="0" nodeType="afterEffect">
                                  <p:stCondLst>
                                    <p:cond delay="0"/>
                                  </p:stCondLst>
                                  <p:childTnLst>
                                    <p:set>
                                      <p:cBhvr>
                                        <p:cTn id="65" dur="1" fill="hold">
                                          <p:stCondLst>
                                            <p:cond delay="0"/>
                                          </p:stCondLst>
                                        </p:cTn>
                                        <p:tgtEl>
                                          <p:spTgt spid="89116"/>
                                        </p:tgtEl>
                                        <p:attrNameLst>
                                          <p:attrName>style.visibility</p:attrName>
                                        </p:attrNameLst>
                                      </p:cBhvr>
                                      <p:to>
                                        <p:strVal val="visible"/>
                                      </p:to>
                                    </p:set>
                                    <p:anim calcmode="lin" valueType="num">
                                      <p:cBhvr>
                                        <p:cTn id="66" dur="500" fill="hold"/>
                                        <p:tgtEl>
                                          <p:spTgt spid="89116"/>
                                        </p:tgtEl>
                                        <p:attrNameLst>
                                          <p:attrName>ppt_w</p:attrName>
                                        </p:attrNameLst>
                                      </p:cBhvr>
                                      <p:tavLst>
                                        <p:tav tm="0">
                                          <p:val>
                                            <p:fltVal val="0"/>
                                          </p:val>
                                        </p:tav>
                                        <p:tav tm="100000">
                                          <p:val>
                                            <p:strVal val="#ppt_w"/>
                                          </p:val>
                                        </p:tav>
                                      </p:tavLst>
                                    </p:anim>
                                    <p:anim calcmode="lin" valueType="num">
                                      <p:cBhvr>
                                        <p:cTn id="67" dur="500" fill="hold"/>
                                        <p:tgtEl>
                                          <p:spTgt spid="89116"/>
                                        </p:tgtEl>
                                        <p:attrNameLst>
                                          <p:attrName>ppt_h</p:attrName>
                                        </p:attrNameLst>
                                      </p:cBhvr>
                                      <p:tavLst>
                                        <p:tav tm="0">
                                          <p:val>
                                            <p:strVal val="#ppt_h"/>
                                          </p:val>
                                        </p:tav>
                                        <p:tav tm="100000">
                                          <p:val>
                                            <p:strVal val="#ppt_h"/>
                                          </p:val>
                                        </p:tav>
                                      </p:tavLst>
                                    </p:anim>
                                  </p:childTnLst>
                                </p:cTn>
                              </p:par>
                              <p:par>
                                <p:cTn id="68" presetID="17" presetClass="entr" presetSubtype="10" fill="hold" grpId="0" nodeType="withEffect">
                                  <p:stCondLst>
                                    <p:cond delay="0"/>
                                  </p:stCondLst>
                                  <p:childTnLst>
                                    <p:set>
                                      <p:cBhvr>
                                        <p:cTn id="69" dur="1" fill="hold">
                                          <p:stCondLst>
                                            <p:cond delay="0"/>
                                          </p:stCondLst>
                                        </p:cTn>
                                        <p:tgtEl>
                                          <p:spTgt spid="89120"/>
                                        </p:tgtEl>
                                        <p:attrNameLst>
                                          <p:attrName>style.visibility</p:attrName>
                                        </p:attrNameLst>
                                      </p:cBhvr>
                                      <p:to>
                                        <p:strVal val="visible"/>
                                      </p:to>
                                    </p:set>
                                    <p:anim calcmode="lin" valueType="num">
                                      <p:cBhvr>
                                        <p:cTn id="70" dur="500" fill="hold"/>
                                        <p:tgtEl>
                                          <p:spTgt spid="89120"/>
                                        </p:tgtEl>
                                        <p:attrNameLst>
                                          <p:attrName>ppt_w</p:attrName>
                                        </p:attrNameLst>
                                      </p:cBhvr>
                                      <p:tavLst>
                                        <p:tav tm="0">
                                          <p:val>
                                            <p:fltVal val="0"/>
                                          </p:val>
                                        </p:tav>
                                        <p:tav tm="100000">
                                          <p:val>
                                            <p:strVal val="#ppt_w"/>
                                          </p:val>
                                        </p:tav>
                                      </p:tavLst>
                                    </p:anim>
                                    <p:anim calcmode="lin" valueType="num">
                                      <p:cBhvr>
                                        <p:cTn id="71" dur="500" fill="hold"/>
                                        <p:tgtEl>
                                          <p:spTgt spid="89120"/>
                                        </p:tgtEl>
                                        <p:attrNameLst>
                                          <p:attrName>ppt_h</p:attrName>
                                        </p:attrNameLst>
                                      </p:cBhvr>
                                      <p:tavLst>
                                        <p:tav tm="0">
                                          <p:val>
                                            <p:strVal val="#ppt_h"/>
                                          </p:val>
                                        </p:tav>
                                        <p:tav tm="100000">
                                          <p:val>
                                            <p:strVal val="#ppt_h"/>
                                          </p:val>
                                        </p:tav>
                                      </p:tavLst>
                                    </p:anim>
                                  </p:childTnLst>
                                </p:cTn>
                              </p:par>
                              <p:par>
                                <p:cTn id="72" presetID="17" presetClass="entr" presetSubtype="10" fill="hold" grpId="0" nodeType="withEffect">
                                  <p:stCondLst>
                                    <p:cond delay="0"/>
                                  </p:stCondLst>
                                  <p:childTnLst>
                                    <p:set>
                                      <p:cBhvr>
                                        <p:cTn id="73" dur="1" fill="hold">
                                          <p:stCondLst>
                                            <p:cond delay="0"/>
                                          </p:stCondLst>
                                        </p:cTn>
                                        <p:tgtEl>
                                          <p:spTgt spid="89127"/>
                                        </p:tgtEl>
                                        <p:attrNameLst>
                                          <p:attrName>style.visibility</p:attrName>
                                        </p:attrNameLst>
                                      </p:cBhvr>
                                      <p:to>
                                        <p:strVal val="visible"/>
                                      </p:to>
                                    </p:set>
                                    <p:anim calcmode="lin" valueType="num">
                                      <p:cBhvr>
                                        <p:cTn id="74" dur="500" fill="hold"/>
                                        <p:tgtEl>
                                          <p:spTgt spid="89127"/>
                                        </p:tgtEl>
                                        <p:attrNameLst>
                                          <p:attrName>ppt_w</p:attrName>
                                        </p:attrNameLst>
                                      </p:cBhvr>
                                      <p:tavLst>
                                        <p:tav tm="0">
                                          <p:val>
                                            <p:fltVal val="0"/>
                                          </p:val>
                                        </p:tav>
                                        <p:tav tm="100000">
                                          <p:val>
                                            <p:strVal val="#ppt_w"/>
                                          </p:val>
                                        </p:tav>
                                      </p:tavLst>
                                    </p:anim>
                                    <p:anim calcmode="lin" valueType="num">
                                      <p:cBhvr>
                                        <p:cTn id="75" dur="500" fill="hold"/>
                                        <p:tgtEl>
                                          <p:spTgt spid="89127"/>
                                        </p:tgtEl>
                                        <p:attrNameLst>
                                          <p:attrName>ppt_h</p:attrName>
                                        </p:attrNameLst>
                                      </p:cBhvr>
                                      <p:tavLst>
                                        <p:tav tm="0">
                                          <p:val>
                                            <p:strVal val="#ppt_h"/>
                                          </p:val>
                                        </p:tav>
                                        <p:tav tm="100000">
                                          <p:val>
                                            <p:strVal val="#ppt_h"/>
                                          </p:val>
                                        </p:tav>
                                      </p:tavLst>
                                    </p:anim>
                                  </p:childTnLst>
                                </p:cTn>
                              </p:par>
                              <p:par>
                                <p:cTn id="76" presetID="30" presetClass="entr" presetSubtype="0" fill="hold" grpId="0" nodeType="withEffect">
                                  <p:stCondLst>
                                    <p:cond delay="0"/>
                                  </p:stCondLst>
                                  <p:childTnLst>
                                    <p:set>
                                      <p:cBhvr>
                                        <p:cTn id="77" dur="1" fill="hold">
                                          <p:stCondLst>
                                            <p:cond delay="0"/>
                                          </p:stCondLst>
                                        </p:cTn>
                                        <p:tgtEl>
                                          <p:spTgt spid="89129"/>
                                        </p:tgtEl>
                                        <p:attrNameLst>
                                          <p:attrName>style.visibility</p:attrName>
                                        </p:attrNameLst>
                                      </p:cBhvr>
                                      <p:to>
                                        <p:strVal val="visible"/>
                                      </p:to>
                                    </p:set>
                                    <p:animEffect transition="in" filter="fade">
                                      <p:cBhvr>
                                        <p:cTn id="78" dur="800" decel="100000"/>
                                        <p:tgtEl>
                                          <p:spTgt spid="89129"/>
                                        </p:tgtEl>
                                      </p:cBhvr>
                                    </p:animEffect>
                                    <p:anim calcmode="lin" valueType="num">
                                      <p:cBhvr>
                                        <p:cTn id="79" dur="800" decel="100000" fill="hold"/>
                                        <p:tgtEl>
                                          <p:spTgt spid="89129"/>
                                        </p:tgtEl>
                                        <p:attrNameLst>
                                          <p:attrName>style.rotation</p:attrName>
                                        </p:attrNameLst>
                                      </p:cBhvr>
                                      <p:tavLst>
                                        <p:tav tm="0">
                                          <p:val>
                                            <p:fltVal val="-90"/>
                                          </p:val>
                                        </p:tav>
                                        <p:tav tm="100000">
                                          <p:val>
                                            <p:fltVal val="0"/>
                                          </p:val>
                                        </p:tav>
                                      </p:tavLst>
                                    </p:anim>
                                    <p:anim calcmode="lin" valueType="num">
                                      <p:cBhvr>
                                        <p:cTn id="80" dur="800" decel="100000" fill="hold"/>
                                        <p:tgtEl>
                                          <p:spTgt spid="89129"/>
                                        </p:tgtEl>
                                        <p:attrNameLst>
                                          <p:attrName>ppt_x</p:attrName>
                                        </p:attrNameLst>
                                      </p:cBhvr>
                                      <p:tavLst>
                                        <p:tav tm="0">
                                          <p:val>
                                            <p:strVal val="#ppt_x+0.4"/>
                                          </p:val>
                                        </p:tav>
                                        <p:tav tm="100000">
                                          <p:val>
                                            <p:strVal val="#ppt_x-0.05"/>
                                          </p:val>
                                        </p:tav>
                                      </p:tavLst>
                                    </p:anim>
                                    <p:anim calcmode="lin" valueType="num">
                                      <p:cBhvr>
                                        <p:cTn id="81" dur="800" decel="100000" fill="hold"/>
                                        <p:tgtEl>
                                          <p:spTgt spid="89129"/>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89129"/>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89129"/>
                                        </p:tgtEl>
                                        <p:attrNameLst>
                                          <p:attrName>ppt_y</p:attrName>
                                        </p:attrNameLst>
                                      </p:cBhvr>
                                      <p:tavLst>
                                        <p:tav tm="0">
                                          <p:val>
                                            <p:strVal val="#ppt_y+0.1"/>
                                          </p:val>
                                        </p:tav>
                                        <p:tav tm="100000">
                                          <p:val>
                                            <p:strVal val="#ppt_y"/>
                                          </p:val>
                                        </p:tav>
                                      </p:tavLst>
                                    </p:anim>
                                  </p:childTnLst>
                                </p:cTn>
                              </p:par>
                            </p:childTnLst>
                          </p:cTn>
                        </p:par>
                        <p:par>
                          <p:cTn id="84" fill="hold" nodeType="afterGroup">
                            <p:stCondLst>
                              <p:cond delay="4800"/>
                            </p:stCondLst>
                            <p:childTnLst>
                              <p:par>
                                <p:cTn id="85" presetID="17" presetClass="entr" presetSubtype="10" fill="hold" grpId="0" nodeType="afterEffect">
                                  <p:stCondLst>
                                    <p:cond delay="0"/>
                                  </p:stCondLst>
                                  <p:childTnLst>
                                    <p:set>
                                      <p:cBhvr>
                                        <p:cTn id="86" dur="1" fill="hold">
                                          <p:stCondLst>
                                            <p:cond delay="0"/>
                                          </p:stCondLst>
                                        </p:cTn>
                                        <p:tgtEl>
                                          <p:spTgt spid="89119"/>
                                        </p:tgtEl>
                                        <p:attrNameLst>
                                          <p:attrName>style.visibility</p:attrName>
                                        </p:attrNameLst>
                                      </p:cBhvr>
                                      <p:to>
                                        <p:strVal val="visible"/>
                                      </p:to>
                                    </p:set>
                                    <p:anim calcmode="lin" valueType="num">
                                      <p:cBhvr>
                                        <p:cTn id="87" dur="500" fill="hold"/>
                                        <p:tgtEl>
                                          <p:spTgt spid="89119"/>
                                        </p:tgtEl>
                                        <p:attrNameLst>
                                          <p:attrName>ppt_w</p:attrName>
                                        </p:attrNameLst>
                                      </p:cBhvr>
                                      <p:tavLst>
                                        <p:tav tm="0">
                                          <p:val>
                                            <p:fltVal val="0"/>
                                          </p:val>
                                        </p:tav>
                                        <p:tav tm="100000">
                                          <p:val>
                                            <p:strVal val="#ppt_w"/>
                                          </p:val>
                                        </p:tav>
                                      </p:tavLst>
                                    </p:anim>
                                    <p:anim calcmode="lin" valueType="num">
                                      <p:cBhvr>
                                        <p:cTn id="88" dur="500" fill="hold"/>
                                        <p:tgtEl>
                                          <p:spTgt spid="89119"/>
                                        </p:tgtEl>
                                        <p:attrNameLst>
                                          <p:attrName>ppt_h</p:attrName>
                                        </p:attrNameLst>
                                      </p:cBhvr>
                                      <p:tavLst>
                                        <p:tav tm="0">
                                          <p:val>
                                            <p:strVal val="#ppt_h"/>
                                          </p:val>
                                        </p:tav>
                                        <p:tav tm="100000">
                                          <p:val>
                                            <p:strVal val="#ppt_h"/>
                                          </p:val>
                                        </p:tav>
                                      </p:tavLst>
                                    </p:anim>
                                  </p:childTnLst>
                                </p:cTn>
                              </p:par>
                              <p:par>
                                <p:cTn id="89" presetID="17" presetClass="entr" presetSubtype="10" fill="hold" grpId="0" nodeType="withEffect">
                                  <p:stCondLst>
                                    <p:cond delay="0"/>
                                  </p:stCondLst>
                                  <p:childTnLst>
                                    <p:set>
                                      <p:cBhvr>
                                        <p:cTn id="90" dur="1" fill="hold">
                                          <p:stCondLst>
                                            <p:cond delay="0"/>
                                          </p:stCondLst>
                                        </p:cTn>
                                        <p:tgtEl>
                                          <p:spTgt spid="89121"/>
                                        </p:tgtEl>
                                        <p:attrNameLst>
                                          <p:attrName>style.visibility</p:attrName>
                                        </p:attrNameLst>
                                      </p:cBhvr>
                                      <p:to>
                                        <p:strVal val="visible"/>
                                      </p:to>
                                    </p:set>
                                    <p:anim calcmode="lin" valueType="num">
                                      <p:cBhvr>
                                        <p:cTn id="91" dur="500" fill="hold"/>
                                        <p:tgtEl>
                                          <p:spTgt spid="89121"/>
                                        </p:tgtEl>
                                        <p:attrNameLst>
                                          <p:attrName>ppt_w</p:attrName>
                                        </p:attrNameLst>
                                      </p:cBhvr>
                                      <p:tavLst>
                                        <p:tav tm="0">
                                          <p:val>
                                            <p:fltVal val="0"/>
                                          </p:val>
                                        </p:tav>
                                        <p:tav tm="100000">
                                          <p:val>
                                            <p:strVal val="#ppt_w"/>
                                          </p:val>
                                        </p:tav>
                                      </p:tavLst>
                                    </p:anim>
                                    <p:anim calcmode="lin" valueType="num">
                                      <p:cBhvr>
                                        <p:cTn id="92" dur="500" fill="hold"/>
                                        <p:tgtEl>
                                          <p:spTgt spid="89121"/>
                                        </p:tgtEl>
                                        <p:attrNameLst>
                                          <p:attrName>ppt_h</p:attrName>
                                        </p:attrNameLst>
                                      </p:cBhvr>
                                      <p:tavLst>
                                        <p:tav tm="0">
                                          <p:val>
                                            <p:strVal val="#ppt_h"/>
                                          </p:val>
                                        </p:tav>
                                        <p:tav tm="100000">
                                          <p:val>
                                            <p:strVal val="#ppt_h"/>
                                          </p:val>
                                        </p:tav>
                                      </p:tavLst>
                                    </p:anim>
                                  </p:childTnLst>
                                </p:cTn>
                              </p:par>
                              <p:par>
                                <p:cTn id="93" presetID="17" presetClass="entr" presetSubtype="10" fill="hold" grpId="0" nodeType="withEffect">
                                  <p:stCondLst>
                                    <p:cond delay="0"/>
                                  </p:stCondLst>
                                  <p:childTnLst>
                                    <p:set>
                                      <p:cBhvr>
                                        <p:cTn id="94" dur="1" fill="hold">
                                          <p:stCondLst>
                                            <p:cond delay="0"/>
                                          </p:stCondLst>
                                        </p:cTn>
                                        <p:tgtEl>
                                          <p:spTgt spid="89126"/>
                                        </p:tgtEl>
                                        <p:attrNameLst>
                                          <p:attrName>style.visibility</p:attrName>
                                        </p:attrNameLst>
                                      </p:cBhvr>
                                      <p:to>
                                        <p:strVal val="visible"/>
                                      </p:to>
                                    </p:set>
                                    <p:anim calcmode="lin" valueType="num">
                                      <p:cBhvr>
                                        <p:cTn id="95" dur="500" fill="hold"/>
                                        <p:tgtEl>
                                          <p:spTgt spid="89126"/>
                                        </p:tgtEl>
                                        <p:attrNameLst>
                                          <p:attrName>ppt_w</p:attrName>
                                        </p:attrNameLst>
                                      </p:cBhvr>
                                      <p:tavLst>
                                        <p:tav tm="0">
                                          <p:val>
                                            <p:fltVal val="0"/>
                                          </p:val>
                                        </p:tav>
                                        <p:tav tm="100000">
                                          <p:val>
                                            <p:strVal val="#ppt_w"/>
                                          </p:val>
                                        </p:tav>
                                      </p:tavLst>
                                    </p:anim>
                                    <p:anim calcmode="lin" valueType="num">
                                      <p:cBhvr>
                                        <p:cTn id="96" dur="500" fill="hold"/>
                                        <p:tgtEl>
                                          <p:spTgt spid="89126"/>
                                        </p:tgtEl>
                                        <p:attrNameLst>
                                          <p:attrName>ppt_h</p:attrName>
                                        </p:attrNameLst>
                                      </p:cBhvr>
                                      <p:tavLst>
                                        <p:tav tm="0">
                                          <p:val>
                                            <p:strVal val="#ppt_h"/>
                                          </p:val>
                                        </p:tav>
                                        <p:tav tm="100000">
                                          <p:val>
                                            <p:strVal val="#ppt_h"/>
                                          </p:val>
                                        </p:tav>
                                      </p:tavLst>
                                    </p:anim>
                                  </p:childTnLst>
                                </p:cTn>
                              </p:par>
                              <p:par>
                                <p:cTn id="97" presetID="30" presetClass="entr" presetSubtype="0" fill="hold" grpId="0" nodeType="withEffect">
                                  <p:stCondLst>
                                    <p:cond delay="0"/>
                                  </p:stCondLst>
                                  <p:childTnLst>
                                    <p:set>
                                      <p:cBhvr>
                                        <p:cTn id="98" dur="1" fill="hold">
                                          <p:stCondLst>
                                            <p:cond delay="0"/>
                                          </p:stCondLst>
                                        </p:cTn>
                                        <p:tgtEl>
                                          <p:spTgt spid="89131"/>
                                        </p:tgtEl>
                                        <p:attrNameLst>
                                          <p:attrName>style.visibility</p:attrName>
                                        </p:attrNameLst>
                                      </p:cBhvr>
                                      <p:to>
                                        <p:strVal val="visible"/>
                                      </p:to>
                                    </p:set>
                                    <p:animEffect transition="in" filter="fade">
                                      <p:cBhvr>
                                        <p:cTn id="99" dur="800" decel="100000"/>
                                        <p:tgtEl>
                                          <p:spTgt spid="89131"/>
                                        </p:tgtEl>
                                      </p:cBhvr>
                                    </p:animEffect>
                                    <p:anim calcmode="lin" valueType="num">
                                      <p:cBhvr>
                                        <p:cTn id="100" dur="800" decel="100000" fill="hold"/>
                                        <p:tgtEl>
                                          <p:spTgt spid="89131"/>
                                        </p:tgtEl>
                                        <p:attrNameLst>
                                          <p:attrName>style.rotation</p:attrName>
                                        </p:attrNameLst>
                                      </p:cBhvr>
                                      <p:tavLst>
                                        <p:tav tm="0">
                                          <p:val>
                                            <p:fltVal val="-90"/>
                                          </p:val>
                                        </p:tav>
                                        <p:tav tm="100000">
                                          <p:val>
                                            <p:fltVal val="0"/>
                                          </p:val>
                                        </p:tav>
                                      </p:tavLst>
                                    </p:anim>
                                    <p:anim calcmode="lin" valueType="num">
                                      <p:cBhvr>
                                        <p:cTn id="101" dur="800" decel="100000" fill="hold"/>
                                        <p:tgtEl>
                                          <p:spTgt spid="89131"/>
                                        </p:tgtEl>
                                        <p:attrNameLst>
                                          <p:attrName>ppt_x</p:attrName>
                                        </p:attrNameLst>
                                      </p:cBhvr>
                                      <p:tavLst>
                                        <p:tav tm="0">
                                          <p:val>
                                            <p:strVal val="#ppt_x+0.4"/>
                                          </p:val>
                                        </p:tav>
                                        <p:tav tm="100000">
                                          <p:val>
                                            <p:strVal val="#ppt_x-0.05"/>
                                          </p:val>
                                        </p:tav>
                                      </p:tavLst>
                                    </p:anim>
                                    <p:anim calcmode="lin" valueType="num">
                                      <p:cBhvr>
                                        <p:cTn id="102" dur="800" decel="100000" fill="hold"/>
                                        <p:tgtEl>
                                          <p:spTgt spid="89131"/>
                                        </p:tgtEl>
                                        <p:attrNameLst>
                                          <p:attrName>ppt_y</p:attrName>
                                        </p:attrNameLst>
                                      </p:cBhvr>
                                      <p:tavLst>
                                        <p:tav tm="0">
                                          <p:val>
                                            <p:strVal val="#ppt_y-0.4"/>
                                          </p:val>
                                        </p:tav>
                                        <p:tav tm="100000">
                                          <p:val>
                                            <p:strVal val="#ppt_y+0.1"/>
                                          </p:val>
                                        </p:tav>
                                      </p:tavLst>
                                    </p:anim>
                                    <p:anim calcmode="lin" valueType="num">
                                      <p:cBhvr>
                                        <p:cTn id="103" dur="200" accel="100000" fill="hold">
                                          <p:stCondLst>
                                            <p:cond delay="800"/>
                                          </p:stCondLst>
                                        </p:cTn>
                                        <p:tgtEl>
                                          <p:spTgt spid="89131"/>
                                        </p:tgtEl>
                                        <p:attrNameLst>
                                          <p:attrName>ppt_x</p:attrName>
                                        </p:attrNameLst>
                                      </p:cBhvr>
                                      <p:tavLst>
                                        <p:tav tm="0">
                                          <p:val>
                                            <p:strVal val="#ppt_x-0.05"/>
                                          </p:val>
                                        </p:tav>
                                        <p:tav tm="100000">
                                          <p:val>
                                            <p:strVal val="#ppt_x"/>
                                          </p:val>
                                        </p:tav>
                                      </p:tavLst>
                                    </p:anim>
                                    <p:anim calcmode="lin" valueType="num">
                                      <p:cBhvr>
                                        <p:cTn id="104" dur="200" accel="100000" fill="hold">
                                          <p:stCondLst>
                                            <p:cond delay="800"/>
                                          </p:stCondLst>
                                        </p:cTn>
                                        <p:tgtEl>
                                          <p:spTgt spid="89131"/>
                                        </p:tgtEl>
                                        <p:attrNameLst>
                                          <p:attrName>ppt_y</p:attrName>
                                        </p:attrNameLst>
                                      </p:cBhvr>
                                      <p:tavLst>
                                        <p:tav tm="0">
                                          <p:val>
                                            <p:strVal val="#ppt_y+0.1"/>
                                          </p:val>
                                        </p:tav>
                                        <p:tav tm="100000">
                                          <p:val>
                                            <p:strVal val="#ppt_y"/>
                                          </p:val>
                                        </p:tav>
                                      </p:tavLst>
                                    </p:anim>
                                  </p:childTnLst>
                                </p:cTn>
                              </p:par>
                            </p:childTnLst>
                          </p:cTn>
                        </p:par>
                        <p:par>
                          <p:cTn id="105" fill="hold" nodeType="afterGroup">
                            <p:stCondLst>
                              <p:cond delay="5800"/>
                            </p:stCondLst>
                            <p:childTnLst>
                              <p:par>
                                <p:cTn id="106" presetID="17" presetClass="entr" presetSubtype="10" fill="hold" grpId="0" nodeType="afterEffect">
                                  <p:stCondLst>
                                    <p:cond delay="0"/>
                                  </p:stCondLst>
                                  <p:childTnLst>
                                    <p:set>
                                      <p:cBhvr>
                                        <p:cTn id="107" dur="1" fill="hold">
                                          <p:stCondLst>
                                            <p:cond delay="0"/>
                                          </p:stCondLst>
                                        </p:cTn>
                                        <p:tgtEl>
                                          <p:spTgt spid="89118"/>
                                        </p:tgtEl>
                                        <p:attrNameLst>
                                          <p:attrName>style.visibility</p:attrName>
                                        </p:attrNameLst>
                                      </p:cBhvr>
                                      <p:to>
                                        <p:strVal val="visible"/>
                                      </p:to>
                                    </p:set>
                                    <p:anim calcmode="lin" valueType="num">
                                      <p:cBhvr>
                                        <p:cTn id="108" dur="500" fill="hold"/>
                                        <p:tgtEl>
                                          <p:spTgt spid="89118"/>
                                        </p:tgtEl>
                                        <p:attrNameLst>
                                          <p:attrName>ppt_w</p:attrName>
                                        </p:attrNameLst>
                                      </p:cBhvr>
                                      <p:tavLst>
                                        <p:tav tm="0">
                                          <p:val>
                                            <p:fltVal val="0"/>
                                          </p:val>
                                        </p:tav>
                                        <p:tav tm="100000">
                                          <p:val>
                                            <p:strVal val="#ppt_w"/>
                                          </p:val>
                                        </p:tav>
                                      </p:tavLst>
                                    </p:anim>
                                    <p:anim calcmode="lin" valueType="num">
                                      <p:cBhvr>
                                        <p:cTn id="109" dur="500" fill="hold"/>
                                        <p:tgtEl>
                                          <p:spTgt spid="89118"/>
                                        </p:tgtEl>
                                        <p:attrNameLst>
                                          <p:attrName>ppt_h</p:attrName>
                                        </p:attrNameLst>
                                      </p:cBhvr>
                                      <p:tavLst>
                                        <p:tav tm="0">
                                          <p:val>
                                            <p:strVal val="#ppt_h"/>
                                          </p:val>
                                        </p:tav>
                                        <p:tav tm="100000">
                                          <p:val>
                                            <p:strVal val="#ppt_h"/>
                                          </p:val>
                                        </p:tav>
                                      </p:tavLst>
                                    </p:anim>
                                  </p:childTnLst>
                                </p:cTn>
                              </p:par>
                              <p:par>
                                <p:cTn id="110" presetID="17" presetClass="entr" presetSubtype="10" fill="hold" grpId="0" nodeType="withEffect">
                                  <p:stCondLst>
                                    <p:cond delay="0"/>
                                  </p:stCondLst>
                                  <p:childTnLst>
                                    <p:set>
                                      <p:cBhvr>
                                        <p:cTn id="111" dur="1" fill="hold">
                                          <p:stCondLst>
                                            <p:cond delay="0"/>
                                          </p:stCondLst>
                                        </p:cTn>
                                        <p:tgtEl>
                                          <p:spTgt spid="89122"/>
                                        </p:tgtEl>
                                        <p:attrNameLst>
                                          <p:attrName>style.visibility</p:attrName>
                                        </p:attrNameLst>
                                      </p:cBhvr>
                                      <p:to>
                                        <p:strVal val="visible"/>
                                      </p:to>
                                    </p:set>
                                    <p:anim calcmode="lin" valueType="num">
                                      <p:cBhvr>
                                        <p:cTn id="112" dur="500" fill="hold"/>
                                        <p:tgtEl>
                                          <p:spTgt spid="89122"/>
                                        </p:tgtEl>
                                        <p:attrNameLst>
                                          <p:attrName>ppt_w</p:attrName>
                                        </p:attrNameLst>
                                      </p:cBhvr>
                                      <p:tavLst>
                                        <p:tav tm="0">
                                          <p:val>
                                            <p:fltVal val="0"/>
                                          </p:val>
                                        </p:tav>
                                        <p:tav tm="100000">
                                          <p:val>
                                            <p:strVal val="#ppt_w"/>
                                          </p:val>
                                        </p:tav>
                                      </p:tavLst>
                                    </p:anim>
                                    <p:anim calcmode="lin" valueType="num">
                                      <p:cBhvr>
                                        <p:cTn id="113" dur="500" fill="hold"/>
                                        <p:tgtEl>
                                          <p:spTgt spid="89122"/>
                                        </p:tgtEl>
                                        <p:attrNameLst>
                                          <p:attrName>ppt_h</p:attrName>
                                        </p:attrNameLst>
                                      </p:cBhvr>
                                      <p:tavLst>
                                        <p:tav tm="0">
                                          <p:val>
                                            <p:strVal val="#ppt_h"/>
                                          </p:val>
                                        </p:tav>
                                        <p:tav tm="100000">
                                          <p:val>
                                            <p:strVal val="#ppt_h"/>
                                          </p:val>
                                        </p:tav>
                                      </p:tavLst>
                                    </p:anim>
                                  </p:childTnLst>
                                </p:cTn>
                              </p:par>
                              <p:par>
                                <p:cTn id="114" presetID="17" presetClass="entr" presetSubtype="10" fill="hold" grpId="0" nodeType="withEffect">
                                  <p:stCondLst>
                                    <p:cond delay="0"/>
                                  </p:stCondLst>
                                  <p:childTnLst>
                                    <p:set>
                                      <p:cBhvr>
                                        <p:cTn id="115" dur="1" fill="hold">
                                          <p:stCondLst>
                                            <p:cond delay="0"/>
                                          </p:stCondLst>
                                        </p:cTn>
                                        <p:tgtEl>
                                          <p:spTgt spid="89124"/>
                                        </p:tgtEl>
                                        <p:attrNameLst>
                                          <p:attrName>style.visibility</p:attrName>
                                        </p:attrNameLst>
                                      </p:cBhvr>
                                      <p:to>
                                        <p:strVal val="visible"/>
                                      </p:to>
                                    </p:set>
                                    <p:anim calcmode="lin" valueType="num">
                                      <p:cBhvr>
                                        <p:cTn id="116" dur="500" fill="hold"/>
                                        <p:tgtEl>
                                          <p:spTgt spid="89124"/>
                                        </p:tgtEl>
                                        <p:attrNameLst>
                                          <p:attrName>ppt_w</p:attrName>
                                        </p:attrNameLst>
                                      </p:cBhvr>
                                      <p:tavLst>
                                        <p:tav tm="0">
                                          <p:val>
                                            <p:fltVal val="0"/>
                                          </p:val>
                                        </p:tav>
                                        <p:tav tm="100000">
                                          <p:val>
                                            <p:strVal val="#ppt_w"/>
                                          </p:val>
                                        </p:tav>
                                      </p:tavLst>
                                    </p:anim>
                                    <p:anim calcmode="lin" valueType="num">
                                      <p:cBhvr>
                                        <p:cTn id="117" dur="500" fill="hold"/>
                                        <p:tgtEl>
                                          <p:spTgt spid="89124"/>
                                        </p:tgtEl>
                                        <p:attrNameLst>
                                          <p:attrName>ppt_h</p:attrName>
                                        </p:attrNameLst>
                                      </p:cBhvr>
                                      <p:tavLst>
                                        <p:tav tm="0">
                                          <p:val>
                                            <p:strVal val="#ppt_h"/>
                                          </p:val>
                                        </p:tav>
                                        <p:tav tm="100000">
                                          <p:val>
                                            <p:strVal val="#ppt_h"/>
                                          </p:val>
                                        </p:tav>
                                      </p:tavLst>
                                    </p:anim>
                                  </p:childTnLst>
                                </p:cTn>
                              </p:par>
                              <p:par>
                                <p:cTn id="118" presetID="30" presetClass="entr" presetSubtype="0" fill="hold" grpId="0" nodeType="withEffect">
                                  <p:stCondLst>
                                    <p:cond delay="0"/>
                                  </p:stCondLst>
                                  <p:childTnLst>
                                    <p:set>
                                      <p:cBhvr>
                                        <p:cTn id="119" dur="1" fill="hold">
                                          <p:stCondLst>
                                            <p:cond delay="0"/>
                                          </p:stCondLst>
                                        </p:cTn>
                                        <p:tgtEl>
                                          <p:spTgt spid="89130"/>
                                        </p:tgtEl>
                                        <p:attrNameLst>
                                          <p:attrName>style.visibility</p:attrName>
                                        </p:attrNameLst>
                                      </p:cBhvr>
                                      <p:to>
                                        <p:strVal val="visible"/>
                                      </p:to>
                                    </p:set>
                                    <p:animEffect transition="in" filter="fade">
                                      <p:cBhvr>
                                        <p:cTn id="120" dur="800" decel="100000"/>
                                        <p:tgtEl>
                                          <p:spTgt spid="89130"/>
                                        </p:tgtEl>
                                      </p:cBhvr>
                                    </p:animEffect>
                                    <p:anim calcmode="lin" valueType="num">
                                      <p:cBhvr>
                                        <p:cTn id="121" dur="800" decel="100000" fill="hold"/>
                                        <p:tgtEl>
                                          <p:spTgt spid="89130"/>
                                        </p:tgtEl>
                                        <p:attrNameLst>
                                          <p:attrName>style.rotation</p:attrName>
                                        </p:attrNameLst>
                                      </p:cBhvr>
                                      <p:tavLst>
                                        <p:tav tm="0">
                                          <p:val>
                                            <p:fltVal val="-90"/>
                                          </p:val>
                                        </p:tav>
                                        <p:tav tm="100000">
                                          <p:val>
                                            <p:fltVal val="0"/>
                                          </p:val>
                                        </p:tav>
                                      </p:tavLst>
                                    </p:anim>
                                    <p:anim calcmode="lin" valueType="num">
                                      <p:cBhvr>
                                        <p:cTn id="122" dur="800" decel="100000" fill="hold"/>
                                        <p:tgtEl>
                                          <p:spTgt spid="89130"/>
                                        </p:tgtEl>
                                        <p:attrNameLst>
                                          <p:attrName>ppt_x</p:attrName>
                                        </p:attrNameLst>
                                      </p:cBhvr>
                                      <p:tavLst>
                                        <p:tav tm="0">
                                          <p:val>
                                            <p:strVal val="#ppt_x+0.4"/>
                                          </p:val>
                                        </p:tav>
                                        <p:tav tm="100000">
                                          <p:val>
                                            <p:strVal val="#ppt_x-0.05"/>
                                          </p:val>
                                        </p:tav>
                                      </p:tavLst>
                                    </p:anim>
                                    <p:anim calcmode="lin" valueType="num">
                                      <p:cBhvr>
                                        <p:cTn id="123" dur="800" decel="100000" fill="hold"/>
                                        <p:tgtEl>
                                          <p:spTgt spid="89130"/>
                                        </p:tgtEl>
                                        <p:attrNameLst>
                                          <p:attrName>ppt_y</p:attrName>
                                        </p:attrNameLst>
                                      </p:cBhvr>
                                      <p:tavLst>
                                        <p:tav tm="0">
                                          <p:val>
                                            <p:strVal val="#ppt_y-0.4"/>
                                          </p:val>
                                        </p:tav>
                                        <p:tav tm="100000">
                                          <p:val>
                                            <p:strVal val="#ppt_y+0.1"/>
                                          </p:val>
                                        </p:tav>
                                      </p:tavLst>
                                    </p:anim>
                                    <p:anim calcmode="lin" valueType="num">
                                      <p:cBhvr>
                                        <p:cTn id="124" dur="200" accel="100000" fill="hold">
                                          <p:stCondLst>
                                            <p:cond delay="800"/>
                                          </p:stCondLst>
                                        </p:cTn>
                                        <p:tgtEl>
                                          <p:spTgt spid="89130"/>
                                        </p:tgtEl>
                                        <p:attrNameLst>
                                          <p:attrName>ppt_x</p:attrName>
                                        </p:attrNameLst>
                                      </p:cBhvr>
                                      <p:tavLst>
                                        <p:tav tm="0">
                                          <p:val>
                                            <p:strVal val="#ppt_x-0.05"/>
                                          </p:val>
                                        </p:tav>
                                        <p:tav tm="100000">
                                          <p:val>
                                            <p:strVal val="#ppt_x"/>
                                          </p:val>
                                        </p:tav>
                                      </p:tavLst>
                                    </p:anim>
                                    <p:anim calcmode="lin" valueType="num">
                                      <p:cBhvr>
                                        <p:cTn id="125" dur="200" accel="100000" fill="hold">
                                          <p:stCondLst>
                                            <p:cond delay="800"/>
                                          </p:stCondLst>
                                        </p:cTn>
                                        <p:tgtEl>
                                          <p:spTgt spid="89130"/>
                                        </p:tgtEl>
                                        <p:attrNameLst>
                                          <p:attrName>ppt_y</p:attrName>
                                        </p:attrNameLst>
                                      </p:cBhvr>
                                      <p:tavLst>
                                        <p:tav tm="0">
                                          <p:val>
                                            <p:strVal val="#ppt_y+0.1"/>
                                          </p:val>
                                        </p:tav>
                                        <p:tav tm="100000">
                                          <p:val>
                                            <p:strVal val="#ppt_y"/>
                                          </p:val>
                                        </p:tav>
                                      </p:tavLst>
                                    </p:anim>
                                  </p:childTnLst>
                                </p:cTn>
                              </p:par>
                            </p:childTnLst>
                          </p:cTn>
                        </p:par>
                        <p:par>
                          <p:cTn id="126" fill="hold" nodeType="afterGroup">
                            <p:stCondLst>
                              <p:cond delay="6800"/>
                            </p:stCondLst>
                            <p:childTnLst>
                              <p:par>
                                <p:cTn id="127" presetID="17" presetClass="entr" presetSubtype="10" fill="hold" grpId="0" nodeType="afterEffect">
                                  <p:stCondLst>
                                    <p:cond delay="0"/>
                                  </p:stCondLst>
                                  <p:childTnLst>
                                    <p:set>
                                      <p:cBhvr>
                                        <p:cTn id="128" dur="1" fill="hold">
                                          <p:stCondLst>
                                            <p:cond delay="0"/>
                                          </p:stCondLst>
                                        </p:cTn>
                                        <p:tgtEl>
                                          <p:spTgt spid="89117"/>
                                        </p:tgtEl>
                                        <p:attrNameLst>
                                          <p:attrName>style.visibility</p:attrName>
                                        </p:attrNameLst>
                                      </p:cBhvr>
                                      <p:to>
                                        <p:strVal val="visible"/>
                                      </p:to>
                                    </p:set>
                                    <p:anim calcmode="lin" valueType="num">
                                      <p:cBhvr>
                                        <p:cTn id="129" dur="500" fill="hold"/>
                                        <p:tgtEl>
                                          <p:spTgt spid="89117"/>
                                        </p:tgtEl>
                                        <p:attrNameLst>
                                          <p:attrName>ppt_w</p:attrName>
                                        </p:attrNameLst>
                                      </p:cBhvr>
                                      <p:tavLst>
                                        <p:tav tm="0">
                                          <p:val>
                                            <p:fltVal val="0"/>
                                          </p:val>
                                        </p:tav>
                                        <p:tav tm="100000">
                                          <p:val>
                                            <p:strVal val="#ppt_w"/>
                                          </p:val>
                                        </p:tav>
                                      </p:tavLst>
                                    </p:anim>
                                    <p:anim calcmode="lin" valueType="num">
                                      <p:cBhvr>
                                        <p:cTn id="130" dur="500" fill="hold"/>
                                        <p:tgtEl>
                                          <p:spTgt spid="89117"/>
                                        </p:tgtEl>
                                        <p:attrNameLst>
                                          <p:attrName>ppt_h</p:attrName>
                                        </p:attrNameLst>
                                      </p:cBhvr>
                                      <p:tavLst>
                                        <p:tav tm="0">
                                          <p:val>
                                            <p:strVal val="#ppt_h"/>
                                          </p:val>
                                        </p:tav>
                                        <p:tav tm="100000">
                                          <p:val>
                                            <p:strVal val="#ppt_h"/>
                                          </p:val>
                                        </p:tav>
                                      </p:tavLst>
                                    </p:anim>
                                  </p:childTnLst>
                                </p:cTn>
                              </p:par>
                              <p:par>
                                <p:cTn id="131" presetID="17" presetClass="entr" presetSubtype="10" fill="hold" grpId="0" nodeType="withEffect">
                                  <p:stCondLst>
                                    <p:cond delay="0"/>
                                  </p:stCondLst>
                                  <p:childTnLst>
                                    <p:set>
                                      <p:cBhvr>
                                        <p:cTn id="132" dur="1" fill="hold">
                                          <p:stCondLst>
                                            <p:cond delay="0"/>
                                          </p:stCondLst>
                                        </p:cTn>
                                        <p:tgtEl>
                                          <p:spTgt spid="89123"/>
                                        </p:tgtEl>
                                        <p:attrNameLst>
                                          <p:attrName>style.visibility</p:attrName>
                                        </p:attrNameLst>
                                      </p:cBhvr>
                                      <p:to>
                                        <p:strVal val="visible"/>
                                      </p:to>
                                    </p:set>
                                    <p:anim calcmode="lin" valueType="num">
                                      <p:cBhvr>
                                        <p:cTn id="133" dur="500" fill="hold"/>
                                        <p:tgtEl>
                                          <p:spTgt spid="89123"/>
                                        </p:tgtEl>
                                        <p:attrNameLst>
                                          <p:attrName>ppt_w</p:attrName>
                                        </p:attrNameLst>
                                      </p:cBhvr>
                                      <p:tavLst>
                                        <p:tav tm="0">
                                          <p:val>
                                            <p:fltVal val="0"/>
                                          </p:val>
                                        </p:tav>
                                        <p:tav tm="100000">
                                          <p:val>
                                            <p:strVal val="#ppt_w"/>
                                          </p:val>
                                        </p:tav>
                                      </p:tavLst>
                                    </p:anim>
                                    <p:anim calcmode="lin" valueType="num">
                                      <p:cBhvr>
                                        <p:cTn id="134" dur="500" fill="hold"/>
                                        <p:tgtEl>
                                          <p:spTgt spid="89123"/>
                                        </p:tgtEl>
                                        <p:attrNameLst>
                                          <p:attrName>ppt_h</p:attrName>
                                        </p:attrNameLst>
                                      </p:cBhvr>
                                      <p:tavLst>
                                        <p:tav tm="0">
                                          <p:val>
                                            <p:strVal val="#ppt_h"/>
                                          </p:val>
                                        </p:tav>
                                        <p:tav tm="100000">
                                          <p:val>
                                            <p:strVal val="#ppt_h"/>
                                          </p:val>
                                        </p:tav>
                                      </p:tavLst>
                                    </p:anim>
                                  </p:childTnLst>
                                </p:cTn>
                              </p:par>
                              <p:par>
                                <p:cTn id="135" presetID="17" presetClass="entr" presetSubtype="10" fill="hold" grpId="0" nodeType="withEffect">
                                  <p:stCondLst>
                                    <p:cond delay="0"/>
                                  </p:stCondLst>
                                  <p:childTnLst>
                                    <p:set>
                                      <p:cBhvr>
                                        <p:cTn id="136" dur="1" fill="hold">
                                          <p:stCondLst>
                                            <p:cond delay="0"/>
                                          </p:stCondLst>
                                        </p:cTn>
                                        <p:tgtEl>
                                          <p:spTgt spid="89125"/>
                                        </p:tgtEl>
                                        <p:attrNameLst>
                                          <p:attrName>style.visibility</p:attrName>
                                        </p:attrNameLst>
                                      </p:cBhvr>
                                      <p:to>
                                        <p:strVal val="visible"/>
                                      </p:to>
                                    </p:set>
                                    <p:anim calcmode="lin" valueType="num">
                                      <p:cBhvr>
                                        <p:cTn id="137" dur="500" fill="hold"/>
                                        <p:tgtEl>
                                          <p:spTgt spid="89125"/>
                                        </p:tgtEl>
                                        <p:attrNameLst>
                                          <p:attrName>ppt_w</p:attrName>
                                        </p:attrNameLst>
                                      </p:cBhvr>
                                      <p:tavLst>
                                        <p:tav tm="0">
                                          <p:val>
                                            <p:fltVal val="0"/>
                                          </p:val>
                                        </p:tav>
                                        <p:tav tm="100000">
                                          <p:val>
                                            <p:strVal val="#ppt_w"/>
                                          </p:val>
                                        </p:tav>
                                      </p:tavLst>
                                    </p:anim>
                                    <p:anim calcmode="lin" valueType="num">
                                      <p:cBhvr>
                                        <p:cTn id="138" dur="500" fill="hold"/>
                                        <p:tgtEl>
                                          <p:spTgt spid="89125"/>
                                        </p:tgtEl>
                                        <p:attrNameLst>
                                          <p:attrName>ppt_h</p:attrName>
                                        </p:attrNameLst>
                                      </p:cBhvr>
                                      <p:tavLst>
                                        <p:tav tm="0">
                                          <p:val>
                                            <p:strVal val="#ppt_h"/>
                                          </p:val>
                                        </p:tav>
                                        <p:tav tm="100000">
                                          <p:val>
                                            <p:strVal val="#ppt_h"/>
                                          </p:val>
                                        </p:tav>
                                      </p:tavLst>
                                    </p:anim>
                                  </p:childTnLst>
                                </p:cTn>
                              </p:par>
                            </p:childTnLst>
                          </p:cTn>
                        </p:par>
                        <p:par>
                          <p:cTn id="139" fill="hold">
                            <p:stCondLst>
                              <p:cond delay="7300"/>
                            </p:stCondLst>
                            <p:childTnLst>
                              <p:par>
                                <p:cTn id="140" presetID="42" presetClass="entr" presetSubtype="0" fill="hold" grpId="0" nodeType="after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fade">
                                      <p:cBhvr>
                                        <p:cTn id="142" dur="1000"/>
                                        <p:tgtEl>
                                          <p:spTgt spid="31"/>
                                        </p:tgtEl>
                                      </p:cBhvr>
                                    </p:animEffect>
                                    <p:anim calcmode="lin" valueType="num">
                                      <p:cBhvr>
                                        <p:cTn id="143" dur="1000" fill="hold"/>
                                        <p:tgtEl>
                                          <p:spTgt spid="31"/>
                                        </p:tgtEl>
                                        <p:attrNameLst>
                                          <p:attrName>ppt_x</p:attrName>
                                        </p:attrNameLst>
                                      </p:cBhvr>
                                      <p:tavLst>
                                        <p:tav tm="0">
                                          <p:val>
                                            <p:strVal val="#ppt_x"/>
                                          </p:val>
                                        </p:tav>
                                        <p:tav tm="100000">
                                          <p:val>
                                            <p:strVal val="#ppt_x"/>
                                          </p:val>
                                        </p:tav>
                                      </p:tavLst>
                                    </p:anim>
                                    <p:anim calcmode="lin" valueType="num">
                                      <p:cBhvr>
                                        <p:cTn id="1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16" grpId="0" animBg="1"/>
      <p:bldP spid="89117" grpId="0" animBg="1"/>
      <p:bldP spid="89118" grpId="0" animBg="1"/>
      <p:bldP spid="89119" grpId="0" animBg="1"/>
      <p:bldP spid="89120" grpId="0"/>
      <p:bldP spid="89121" grpId="0"/>
      <p:bldP spid="89122" grpId="0"/>
      <p:bldP spid="89123" grpId="0"/>
      <p:bldP spid="89124" grpId="0"/>
      <p:bldP spid="89125" grpId="0"/>
      <p:bldP spid="89126" grpId="0"/>
      <p:bldP spid="89127" grpId="0"/>
      <p:bldP spid="89128" grpId="0"/>
      <p:bldP spid="89129" grpId="0"/>
      <p:bldP spid="89130" grpId="0"/>
      <p:bldP spid="89131" grpId="0"/>
      <p:bldP spid="89132" grpId="0"/>
      <p:bldP spid="89135" grpId="0"/>
      <p:bldP spid="89136"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圆角矩形 53"/>
          <p:cNvSpPr/>
          <p:nvPr/>
        </p:nvSpPr>
        <p:spPr>
          <a:xfrm>
            <a:off x="1977690" y="1595899"/>
            <a:ext cx="1873892" cy="1873941"/>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圆角矩形 53"/>
          <p:cNvSpPr/>
          <p:nvPr/>
        </p:nvSpPr>
        <p:spPr>
          <a:xfrm>
            <a:off x="4138277" y="1595899"/>
            <a:ext cx="1873892" cy="1873941"/>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圆角矩形 53"/>
          <p:cNvSpPr/>
          <p:nvPr/>
        </p:nvSpPr>
        <p:spPr>
          <a:xfrm>
            <a:off x="6295690" y="1595899"/>
            <a:ext cx="1873892" cy="1873941"/>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圆角矩形 53"/>
          <p:cNvSpPr/>
          <p:nvPr/>
        </p:nvSpPr>
        <p:spPr>
          <a:xfrm>
            <a:off x="8456277" y="1595899"/>
            <a:ext cx="1873892" cy="1873941"/>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3200" name="Rectangle 16"/>
          <p:cNvSpPr>
            <a:spLocks noChangeArrowheads="1"/>
          </p:cNvSpPr>
          <p:nvPr/>
        </p:nvSpPr>
        <p:spPr bwMode="auto">
          <a:xfrm>
            <a:off x="2301875" y="2232025"/>
            <a:ext cx="1200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000">
                <a:solidFill>
                  <a:srgbClr val="006CB8"/>
                </a:solidFill>
                <a:latin typeface="方正兰亭大黑_GBK" pitchFamily="2" charset="-122"/>
                <a:ea typeface="方正兰亭大黑_GBK" pitchFamily="2" charset="-122"/>
              </a:rPr>
              <a:t>输入文本</a:t>
            </a:r>
          </a:p>
          <a:p>
            <a:r>
              <a:rPr lang="zh-CN" altLang="en-US" sz="2000">
                <a:solidFill>
                  <a:srgbClr val="006CB8"/>
                </a:solidFill>
                <a:latin typeface="方正兰亭大黑_GBK" pitchFamily="2" charset="-122"/>
                <a:ea typeface="方正兰亭大黑_GBK" pitchFamily="2" charset="-122"/>
              </a:rPr>
              <a:t>标题内容</a:t>
            </a:r>
          </a:p>
        </p:txBody>
      </p:sp>
      <p:sp>
        <p:nvSpPr>
          <p:cNvPr id="93201" name="Rectangle 17"/>
          <p:cNvSpPr>
            <a:spLocks noChangeArrowheads="1"/>
          </p:cNvSpPr>
          <p:nvPr/>
        </p:nvSpPr>
        <p:spPr bwMode="auto">
          <a:xfrm>
            <a:off x="4511675" y="2236788"/>
            <a:ext cx="1200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000">
                <a:solidFill>
                  <a:srgbClr val="006CB8"/>
                </a:solidFill>
                <a:latin typeface="方正兰亭大黑_GBK" pitchFamily="2" charset="-122"/>
                <a:ea typeface="方正兰亭大黑_GBK" pitchFamily="2" charset="-122"/>
              </a:rPr>
              <a:t>输入文本</a:t>
            </a:r>
          </a:p>
          <a:p>
            <a:r>
              <a:rPr lang="zh-CN" altLang="en-US" sz="2000">
                <a:solidFill>
                  <a:srgbClr val="006CB8"/>
                </a:solidFill>
                <a:latin typeface="方正兰亭大黑_GBK" pitchFamily="2" charset="-122"/>
                <a:ea typeface="方正兰亭大黑_GBK" pitchFamily="2" charset="-122"/>
              </a:rPr>
              <a:t>标题内容</a:t>
            </a:r>
          </a:p>
        </p:txBody>
      </p:sp>
      <p:sp>
        <p:nvSpPr>
          <p:cNvPr id="93202" name="Rectangle 18"/>
          <p:cNvSpPr>
            <a:spLocks noChangeArrowheads="1"/>
          </p:cNvSpPr>
          <p:nvPr/>
        </p:nvSpPr>
        <p:spPr bwMode="auto">
          <a:xfrm>
            <a:off x="6670675" y="2236788"/>
            <a:ext cx="1200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000">
                <a:solidFill>
                  <a:srgbClr val="006CB8"/>
                </a:solidFill>
                <a:latin typeface="方正兰亭大黑_GBK" pitchFamily="2" charset="-122"/>
                <a:ea typeface="方正兰亭大黑_GBK" pitchFamily="2" charset="-122"/>
              </a:rPr>
              <a:t>输入文本</a:t>
            </a:r>
          </a:p>
          <a:p>
            <a:r>
              <a:rPr lang="zh-CN" altLang="en-US" sz="2000">
                <a:solidFill>
                  <a:srgbClr val="006CB8"/>
                </a:solidFill>
                <a:latin typeface="方正兰亭大黑_GBK" pitchFamily="2" charset="-122"/>
                <a:ea typeface="方正兰亭大黑_GBK" pitchFamily="2" charset="-122"/>
              </a:rPr>
              <a:t>标题内容</a:t>
            </a:r>
          </a:p>
        </p:txBody>
      </p:sp>
      <p:sp>
        <p:nvSpPr>
          <p:cNvPr id="93203" name="Rectangle 19"/>
          <p:cNvSpPr>
            <a:spLocks noChangeArrowheads="1"/>
          </p:cNvSpPr>
          <p:nvPr/>
        </p:nvSpPr>
        <p:spPr bwMode="auto">
          <a:xfrm>
            <a:off x="8759825" y="2236788"/>
            <a:ext cx="1200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000">
                <a:solidFill>
                  <a:srgbClr val="006CB8"/>
                </a:solidFill>
                <a:latin typeface="方正兰亭大黑_GBK" pitchFamily="2" charset="-122"/>
                <a:ea typeface="方正兰亭大黑_GBK" pitchFamily="2" charset="-122"/>
              </a:rPr>
              <a:t>输入文本</a:t>
            </a:r>
          </a:p>
          <a:p>
            <a:r>
              <a:rPr lang="zh-CN" altLang="en-US" sz="2000">
                <a:solidFill>
                  <a:srgbClr val="006CB8"/>
                </a:solidFill>
                <a:latin typeface="方正兰亭大黑_GBK" pitchFamily="2" charset="-122"/>
                <a:ea typeface="方正兰亭大黑_GBK" pitchFamily="2" charset="-122"/>
              </a:rPr>
              <a:t>标题内容</a:t>
            </a:r>
          </a:p>
        </p:txBody>
      </p:sp>
      <p:sp>
        <p:nvSpPr>
          <p:cNvPr id="93204" name="Rectangle 20"/>
          <p:cNvSpPr>
            <a:spLocks noChangeArrowheads="1"/>
          </p:cNvSpPr>
          <p:nvPr/>
        </p:nvSpPr>
        <p:spPr bwMode="auto">
          <a:xfrm>
            <a:off x="2351088" y="3748088"/>
            <a:ext cx="15843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2000">
                <a:solidFill>
                  <a:srgbClr val="006CB8"/>
                </a:solidFill>
                <a:latin typeface="方正正中黑简体" pitchFamily="2" charset="-122"/>
                <a:ea typeface="方正正中黑简体" pitchFamily="2" charset="-122"/>
              </a:rPr>
              <a:t>添加标题</a:t>
            </a:r>
          </a:p>
        </p:txBody>
      </p:sp>
      <p:sp>
        <p:nvSpPr>
          <p:cNvPr id="93205" name="Line 548"/>
          <p:cNvSpPr>
            <a:spLocks noChangeShapeType="1"/>
          </p:cNvSpPr>
          <p:nvPr/>
        </p:nvSpPr>
        <p:spPr bwMode="auto">
          <a:xfrm flipH="1">
            <a:off x="2278063" y="4324350"/>
            <a:ext cx="1439862" cy="0"/>
          </a:xfrm>
          <a:prstGeom prst="line">
            <a:avLst/>
          </a:prstGeom>
          <a:noFill/>
          <a:ln w="1905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93206" name="Rectangle 22"/>
          <p:cNvSpPr>
            <a:spLocks noChangeArrowheads="1"/>
          </p:cNvSpPr>
          <p:nvPr/>
        </p:nvSpPr>
        <p:spPr bwMode="auto">
          <a:xfrm>
            <a:off x="1198563" y="4467225"/>
            <a:ext cx="9864725"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添加文本内容添加文本内容添加文本内容添加文本内容添加文本内容添加文本内容添加文本内容添加文本内容添加文本内容添加文本内容添加文本内容添加文本内容添加文本内容添加文本内容添加文本内容</a:t>
            </a:r>
            <a:r>
              <a:rPr lang="zh-CN" altLang="en-US">
                <a:ea typeface="微软雅黑" pitchFamily="34" charset="-122"/>
              </a:rPr>
              <a:t>添加文本内容添加文本内容添加文本内容添加文本内容添加文本内容添加文本内容添加文本</a:t>
            </a:r>
          </a:p>
          <a:p>
            <a:endParaRPr lang="en-US" altLang="zh-CN" sz="1600">
              <a:ea typeface="微软雅黑" pitchFamily="34" charset="-122"/>
            </a:endParaRPr>
          </a:p>
        </p:txBody>
      </p:sp>
      <p:sp>
        <p:nvSpPr>
          <p:cNvPr id="93207" name="Rectangle 23"/>
          <p:cNvSpPr>
            <a:spLocks noChangeArrowheads="1"/>
          </p:cNvSpPr>
          <p:nvPr/>
        </p:nvSpPr>
        <p:spPr bwMode="auto">
          <a:xfrm>
            <a:off x="4511675" y="3748088"/>
            <a:ext cx="15843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2000">
                <a:solidFill>
                  <a:srgbClr val="006CB8"/>
                </a:solidFill>
                <a:latin typeface="方正正中黑简体" pitchFamily="2" charset="-122"/>
                <a:ea typeface="方正正中黑简体" pitchFamily="2" charset="-122"/>
              </a:rPr>
              <a:t>添加标题</a:t>
            </a:r>
          </a:p>
        </p:txBody>
      </p:sp>
      <p:sp>
        <p:nvSpPr>
          <p:cNvPr id="93208" name="Rectangle 24"/>
          <p:cNvSpPr>
            <a:spLocks noChangeArrowheads="1"/>
          </p:cNvSpPr>
          <p:nvPr/>
        </p:nvSpPr>
        <p:spPr bwMode="auto">
          <a:xfrm>
            <a:off x="6670675" y="3748088"/>
            <a:ext cx="15843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2000">
                <a:solidFill>
                  <a:srgbClr val="006CB8"/>
                </a:solidFill>
                <a:latin typeface="方正正中黑简体" pitchFamily="2" charset="-122"/>
                <a:ea typeface="方正正中黑简体" pitchFamily="2" charset="-122"/>
              </a:rPr>
              <a:t>添加标题</a:t>
            </a:r>
          </a:p>
        </p:txBody>
      </p:sp>
      <p:sp>
        <p:nvSpPr>
          <p:cNvPr id="93209" name="Rectangle 25"/>
          <p:cNvSpPr>
            <a:spLocks noChangeArrowheads="1"/>
          </p:cNvSpPr>
          <p:nvPr/>
        </p:nvSpPr>
        <p:spPr bwMode="auto">
          <a:xfrm>
            <a:off x="8831263" y="3748088"/>
            <a:ext cx="15843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2000">
                <a:solidFill>
                  <a:srgbClr val="006CB8"/>
                </a:solidFill>
                <a:latin typeface="方正正中黑简体" pitchFamily="2" charset="-122"/>
                <a:ea typeface="方正正中黑简体" pitchFamily="2" charset="-122"/>
              </a:rPr>
              <a:t>添加标题</a:t>
            </a:r>
          </a:p>
        </p:txBody>
      </p:sp>
      <p:sp>
        <p:nvSpPr>
          <p:cNvPr id="93210" name="Line 548"/>
          <p:cNvSpPr>
            <a:spLocks noChangeShapeType="1"/>
          </p:cNvSpPr>
          <p:nvPr/>
        </p:nvSpPr>
        <p:spPr bwMode="auto">
          <a:xfrm flipH="1">
            <a:off x="4367213" y="4324350"/>
            <a:ext cx="1439862" cy="0"/>
          </a:xfrm>
          <a:prstGeom prst="line">
            <a:avLst/>
          </a:prstGeom>
          <a:noFill/>
          <a:ln w="1905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93211" name="Line 548"/>
          <p:cNvSpPr>
            <a:spLocks noChangeShapeType="1"/>
          </p:cNvSpPr>
          <p:nvPr/>
        </p:nvSpPr>
        <p:spPr bwMode="auto">
          <a:xfrm flipH="1">
            <a:off x="6527800" y="4324350"/>
            <a:ext cx="1439863" cy="0"/>
          </a:xfrm>
          <a:prstGeom prst="line">
            <a:avLst/>
          </a:prstGeom>
          <a:noFill/>
          <a:ln w="1905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93212" name="Line 548"/>
          <p:cNvSpPr>
            <a:spLocks noChangeShapeType="1"/>
          </p:cNvSpPr>
          <p:nvPr/>
        </p:nvSpPr>
        <p:spPr bwMode="auto">
          <a:xfrm flipH="1">
            <a:off x="8686800" y="4324350"/>
            <a:ext cx="1439863" cy="0"/>
          </a:xfrm>
          <a:prstGeom prst="line">
            <a:avLst/>
          </a:prstGeom>
          <a:noFill/>
          <a:ln w="1905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pic>
        <p:nvPicPr>
          <p:cNvPr id="93213" name="Picture 2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063" y="5013325"/>
            <a:ext cx="1008062"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214" name="Picture 3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75950" y="1341438"/>
            <a:ext cx="100965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217" name="Rectangle 33"/>
          <p:cNvSpPr>
            <a:spLocks noChangeArrowheads="1"/>
          </p:cNvSpPr>
          <p:nvPr/>
        </p:nvSpPr>
        <p:spPr bwMode="auto">
          <a:xfrm>
            <a:off x="419100" y="298450"/>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产品介绍</a:t>
            </a:r>
          </a:p>
        </p:txBody>
      </p:sp>
      <p:sp>
        <p:nvSpPr>
          <p:cNvPr id="93218" name="Rectangle 34"/>
          <p:cNvSpPr>
            <a:spLocks noChangeArrowheads="1"/>
          </p:cNvSpPr>
          <p:nvPr/>
        </p:nvSpPr>
        <p:spPr bwMode="auto">
          <a:xfrm>
            <a:off x="1990725" y="442913"/>
            <a:ext cx="24495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 Intro Operation </a:t>
            </a:r>
          </a:p>
        </p:txBody>
      </p:sp>
      <p:sp>
        <p:nvSpPr>
          <p:cNvPr id="23" name="TextBox 22"/>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4"/>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3217"/>
                                        </p:tgtEl>
                                        <p:attrNameLst>
                                          <p:attrName>style.visibility</p:attrName>
                                        </p:attrNameLst>
                                      </p:cBhvr>
                                      <p:to>
                                        <p:strVal val="visible"/>
                                      </p:to>
                                    </p:set>
                                    <p:anim calcmode="lin" valueType="num">
                                      <p:cBhvr>
                                        <p:cTn id="7" dur="500" fill="hold"/>
                                        <p:tgtEl>
                                          <p:spTgt spid="932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3217"/>
                                        </p:tgtEl>
                                        <p:attrNameLst>
                                          <p:attrName>ppt_y</p:attrName>
                                        </p:attrNameLst>
                                      </p:cBhvr>
                                      <p:tavLst>
                                        <p:tav tm="0">
                                          <p:val>
                                            <p:strVal val="#ppt_y"/>
                                          </p:val>
                                        </p:tav>
                                        <p:tav tm="100000">
                                          <p:val>
                                            <p:strVal val="#ppt_y"/>
                                          </p:val>
                                        </p:tav>
                                      </p:tavLst>
                                    </p:anim>
                                    <p:anim calcmode="lin" valueType="num">
                                      <p:cBhvr>
                                        <p:cTn id="9" dur="500" fill="hold"/>
                                        <p:tgtEl>
                                          <p:spTgt spid="932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32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3217"/>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3218"/>
                                        </p:tgtEl>
                                        <p:attrNameLst>
                                          <p:attrName>style.visibility</p:attrName>
                                        </p:attrNameLst>
                                      </p:cBhvr>
                                      <p:to>
                                        <p:strVal val="visible"/>
                                      </p:to>
                                    </p:set>
                                    <p:anim calcmode="lin" valueType="num">
                                      <p:cBhvr>
                                        <p:cTn id="15" dur="500" fill="hold"/>
                                        <p:tgtEl>
                                          <p:spTgt spid="9321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3218"/>
                                        </p:tgtEl>
                                        <p:attrNameLst>
                                          <p:attrName>ppt_y</p:attrName>
                                        </p:attrNameLst>
                                      </p:cBhvr>
                                      <p:tavLst>
                                        <p:tav tm="0">
                                          <p:val>
                                            <p:strVal val="#ppt_y"/>
                                          </p:val>
                                        </p:tav>
                                        <p:tav tm="100000">
                                          <p:val>
                                            <p:strVal val="#ppt_y"/>
                                          </p:val>
                                        </p:tav>
                                      </p:tavLst>
                                    </p:anim>
                                    <p:anim calcmode="lin" valueType="num">
                                      <p:cBhvr>
                                        <p:cTn id="17" dur="500" fill="hold"/>
                                        <p:tgtEl>
                                          <p:spTgt spid="9321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321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3218"/>
                                        </p:tgtEl>
                                      </p:cBhvr>
                                    </p:animEffect>
                                  </p:childTnLst>
                                </p:cTn>
                              </p:par>
                            </p:childTnLst>
                          </p:cTn>
                        </p:par>
                        <p:par>
                          <p:cTn id="20" fill="hold" nodeType="afterGroup">
                            <p:stCondLst>
                              <p:cond delay="1800"/>
                            </p:stCondLst>
                            <p:childTnLst>
                              <p:par>
                                <p:cTn id="21" presetID="1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slide(fromLeft)">
                                      <p:cBhvr>
                                        <p:cTn id="23" dur="500"/>
                                        <p:tgtEl>
                                          <p:spTgt spid="54"/>
                                        </p:tgtEl>
                                      </p:cBhvr>
                                    </p:animEffect>
                                  </p:childTnLst>
                                </p:cTn>
                              </p:par>
                              <p:par>
                                <p:cTn id="24" presetID="12" presetClass="entr" presetSubtype="2"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slide(fromRight)">
                                      <p:cBhvr>
                                        <p:cTn id="26" dur="500"/>
                                        <p:tgtEl>
                                          <p:spTgt spid="2"/>
                                        </p:tgtEl>
                                      </p:cBhvr>
                                    </p:animEffect>
                                  </p:childTnLst>
                                </p:cTn>
                              </p:par>
                              <p:par>
                                <p:cTn id="27" presetID="12" presetClass="entr" presetSubtype="8"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slide(fromLeft)">
                                      <p:cBhvr>
                                        <p:cTn id="29" dur="500"/>
                                        <p:tgtEl>
                                          <p:spTgt spid="3"/>
                                        </p:tgtEl>
                                      </p:cBhvr>
                                    </p:animEffect>
                                  </p:childTnLst>
                                </p:cTn>
                              </p:par>
                              <p:par>
                                <p:cTn id="30" presetID="12" presetClass="entr" presetSubtype="2"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slide(fromRight)">
                                      <p:cBhvr>
                                        <p:cTn id="32" dur="500"/>
                                        <p:tgtEl>
                                          <p:spTgt spid="4"/>
                                        </p:tgtEl>
                                      </p:cBhvr>
                                    </p:animEffect>
                                  </p:childTnLst>
                                </p:cTn>
                              </p:par>
                            </p:childTnLst>
                          </p:cTn>
                        </p:par>
                        <p:par>
                          <p:cTn id="33" fill="hold" nodeType="afterGroup">
                            <p:stCondLst>
                              <p:cond delay="2300"/>
                            </p:stCondLst>
                            <p:childTnLst>
                              <p:par>
                                <p:cTn id="34" presetID="17" presetClass="entr" presetSubtype="10" fill="hold" grpId="0" nodeType="afterEffect">
                                  <p:stCondLst>
                                    <p:cond delay="0"/>
                                  </p:stCondLst>
                                  <p:childTnLst>
                                    <p:set>
                                      <p:cBhvr>
                                        <p:cTn id="35" dur="1" fill="hold">
                                          <p:stCondLst>
                                            <p:cond delay="0"/>
                                          </p:stCondLst>
                                        </p:cTn>
                                        <p:tgtEl>
                                          <p:spTgt spid="93200"/>
                                        </p:tgtEl>
                                        <p:attrNameLst>
                                          <p:attrName>style.visibility</p:attrName>
                                        </p:attrNameLst>
                                      </p:cBhvr>
                                      <p:to>
                                        <p:strVal val="visible"/>
                                      </p:to>
                                    </p:set>
                                    <p:anim calcmode="lin" valueType="num">
                                      <p:cBhvr>
                                        <p:cTn id="36" dur="500" fill="hold"/>
                                        <p:tgtEl>
                                          <p:spTgt spid="93200"/>
                                        </p:tgtEl>
                                        <p:attrNameLst>
                                          <p:attrName>ppt_w</p:attrName>
                                        </p:attrNameLst>
                                      </p:cBhvr>
                                      <p:tavLst>
                                        <p:tav tm="0">
                                          <p:val>
                                            <p:fltVal val="0"/>
                                          </p:val>
                                        </p:tav>
                                        <p:tav tm="100000">
                                          <p:val>
                                            <p:strVal val="#ppt_w"/>
                                          </p:val>
                                        </p:tav>
                                      </p:tavLst>
                                    </p:anim>
                                    <p:anim calcmode="lin" valueType="num">
                                      <p:cBhvr>
                                        <p:cTn id="37" dur="500" fill="hold"/>
                                        <p:tgtEl>
                                          <p:spTgt spid="93200"/>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0"/>
                                  </p:stCondLst>
                                  <p:childTnLst>
                                    <p:set>
                                      <p:cBhvr>
                                        <p:cTn id="39" dur="1" fill="hold">
                                          <p:stCondLst>
                                            <p:cond delay="0"/>
                                          </p:stCondLst>
                                        </p:cTn>
                                        <p:tgtEl>
                                          <p:spTgt spid="93201"/>
                                        </p:tgtEl>
                                        <p:attrNameLst>
                                          <p:attrName>style.visibility</p:attrName>
                                        </p:attrNameLst>
                                      </p:cBhvr>
                                      <p:to>
                                        <p:strVal val="visible"/>
                                      </p:to>
                                    </p:set>
                                    <p:anim calcmode="lin" valueType="num">
                                      <p:cBhvr>
                                        <p:cTn id="40" dur="500" fill="hold"/>
                                        <p:tgtEl>
                                          <p:spTgt spid="93201"/>
                                        </p:tgtEl>
                                        <p:attrNameLst>
                                          <p:attrName>ppt_w</p:attrName>
                                        </p:attrNameLst>
                                      </p:cBhvr>
                                      <p:tavLst>
                                        <p:tav tm="0">
                                          <p:val>
                                            <p:fltVal val="0"/>
                                          </p:val>
                                        </p:tav>
                                        <p:tav tm="100000">
                                          <p:val>
                                            <p:strVal val="#ppt_w"/>
                                          </p:val>
                                        </p:tav>
                                      </p:tavLst>
                                    </p:anim>
                                    <p:anim calcmode="lin" valueType="num">
                                      <p:cBhvr>
                                        <p:cTn id="41" dur="500" fill="hold"/>
                                        <p:tgtEl>
                                          <p:spTgt spid="93201"/>
                                        </p:tgtEl>
                                        <p:attrNameLst>
                                          <p:attrName>ppt_h</p:attrName>
                                        </p:attrNameLst>
                                      </p:cBhvr>
                                      <p:tavLst>
                                        <p:tav tm="0">
                                          <p:val>
                                            <p:strVal val="#ppt_h"/>
                                          </p:val>
                                        </p:tav>
                                        <p:tav tm="100000">
                                          <p:val>
                                            <p:strVal val="#ppt_h"/>
                                          </p:val>
                                        </p:tav>
                                      </p:tavLst>
                                    </p:anim>
                                  </p:childTnLst>
                                </p:cTn>
                              </p:par>
                              <p:par>
                                <p:cTn id="42" presetID="17" presetClass="entr" presetSubtype="10" fill="hold" grpId="0" nodeType="withEffect">
                                  <p:stCondLst>
                                    <p:cond delay="0"/>
                                  </p:stCondLst>
                                  <p:childTnLst>
                                    <p:set>
                                      <p:cBhvr>
                                        <p:cTn id="43" dur="1" fill="hold">
                                          <p:stCondLst>
                                            <p:cond delay="0"/>
                                          </p:stCondLst>
                                        </p:cTn>
                                        <p:tgtEl>
                                          <p:spTgt spid="93202"/>
                                        </p:tgtEl>
                                        <p:attrNameLst>
                                          <p:attrName>style.visibility</p:attrName>
                                        </p:attrNameLst>
                                      </p:cBhvr>
                                      <p:to>
                                        <p:strVal val="visible"/>
                                      </p:to>
                                    </p:set>
                                    <p:anim calcmode="lin" valueType="num">
                                      <p:cBhvr>
                                        <p:cTn id="44" dur="500" fill="hold"/>
                                        <p:tgtEl>
                                          <p:spTgt spid="93202"/>
                                        </p:tgtEl>
                                        <p:attrNameLst>
                                          <p:attrName>ppt_w</p:attrName>
                                        </p:attrNameLst>
                                      </p:cBhvr>
                                      <p:tavLst>
                                        <p:tav tm="0">
                                          <p:val>
                                            <p:fltVal val="0"/>
                                          </p:val>
                                        </p:tav>
                                        <p:tav tm="100000">
                                          <p:val>
                                            <p:strVal val="#ppt_w"/>
                                          </p:val>
                                        </p:tav>
                                      </p:tavLst>
                                    </p:anim>
                                    <p:anim calcmode="lin" valueType="num">
                                      <p:cBhvr>
                                        <p:cTn id="45" dur="500" fill="hold"/>
                                        <p:tgtEl>
                                          <p:spTgt spid="93202"/>
                                        </p:tgtEl>
                                        <p:attrNameLst>
                                          <p:attrName>ppt_h</p:attrName>
                                        </p:attrNameLst>
                                      </p:cBhvr>
                                      <p:tavLst>
                                        <p:tav tm="0">
                                          <p:val>
                                            <p:strVal val="#ppt_h"/>
                                          </p:val>
                                        </p:tav>
                                        <p:tav tm="100000">
                                          <p:val>
                                            <p:strVal val="#ppt_h"/>
                                          </p:val>
                                        </p:tav>
                                      </p:tavLst>
                                    </p:anim>
                                  </p:childTnLst>
                                </p:cTn>
                              </p:par>
                              <p:par>
                                <p:cTn id="46" presetID="17" presetClass="entr" presetSubtype="10" fill="hold" grpId="0" nodeType="withEffect">
                                  <p:stCondLst>
                                    <p:cond delay="0"/>
                                  </p:stCondLst>
                                  <p:childTnLst>
                                    <p:set>
                                      <p:cBhvr>
                                        <p:cTn id="47" dur="1" fill="hold">
                                          <p:stCondLst>
                                            <p:cond delay="0"/>
                                          </p:stCondLst>
                                        </p:cTn>
                                        <p:tgtEl>
                                          <p:spTgt spid="93203"/>
                                        </p:tgtEl>
                                        <p:attrNameLst>
                                          <p:attrName>style.visibility</p:attrName>
                                        </p:attrNameLst>
                                      </p:cBhvr>
                                      <p:to>
                                        <p:strVal val="visible"/>
                                      </p:to>
                                    </p:set>
                                    <p:anim calcmode="lin" valueType="num">
                                      <p:cBhvr>
                                        <p:cTn id="48" dur="500" fill="hold"/>
                                        <p:tgtEl>
                                          <p:spTgt spid="93203"/>
                                        </p:tgtEl>
                                        <p:attrNameLst>
                                          <p:attrName>ppt_w</p:attrName>
                                        </p:attrNameLst>
                                      </p:cBhvr>
                                      <p:tavLst>
                                        <p:tav tm="0">
                                          <p:val>
                                            <p:fltVal val="0"/>
                                          </p:val>
                                        </p:tav>
                                        <p:tav tm="100000">
                                          <p:val>
                                            <p:strVal val="#ppt_w"/>
                                          </p:val>
                                        </p:tav>
                                      </p:tavLst>
                                    </p:anim>
                                    <p:anim calcmode="lin" valueType="num">
                                      <p:cBhvr>
                                        <p:cTn id="49" dur="500" fill="hold"/>
                                        <p:tgtEl>
                                          <p:spTgt spid="93203"/>
                                        </p:tgtEl>
                                        <p:attrNameLst>
                                          <p:attrName>ppt_h</p:attrName>
                                        </p:attrNameLst>
                                      </p:cBhvr>
                                      <p:tavLst>
                                        <p:tav tm="0">
                                          <p:val>
                                            <p:strVal val="#ppt_h"/>
                                          </p:val>
                                        </p:tav>
                                        <p:tav tm="100000">
                                          <p:val>
                                            <p:strVal val="#ppt_h"/>
                                          </p:val>
                                        </p:tav>
                                      </p:tavLst>
                                    </p:anim>
                                  </p:childTnLst>
                                </p:cTn>
                              </p:par>
                            </p:childTnLst>
                          </p:cTn>
                        </p:par>
                        <p:par>
                          <p:cTn id="50" fill="hold" nodeType="afterGroup">
                            <p:stCondLst>
                              <p:cond delay="2800"/>
                            </p:stCondLst>
                            <p:childTnLst>
                              <p:par>
                                <p:cTn id="51" presetID="50" presetClass="entr" presetSubtype="0" decel="100000" fill="hold" grpId="0" nodeType="afterEffect">
                                  <p:stCondLst>
                                    <p:cond delay="0"/>
                                  </p:stCondLst>
                                  <p:childTnLst>
                                    <p:set>
                                      <p:cBhvr>
                                        <p:cTn id="52" dur="1" fill="hold">
                                          <p:stCondLst>
                                            <p:cond delay="0"/>
                                          </p:stCondLst>
                                        </p:cTn>
                                        <p:tgtEl>
                                          <p:spTgt spid="93204"/>
                                        </p:tgtEl>
                                        <p:attrNameLst>
                                          <p:attrName>style.visibility</p:attrName>
                                        </p:attrNameLst>
                                      </p:cBhvr>
                                      <p:to>
                                        <p:strVal val="visible"/>
                                      </p:to>
                                    </p:set>
                                    <p:anim calcmode="lin" valueType="num">
                                      <p:cBhvr>
                                        <p:cTn id="53" dur="1000" fill="hold"/>
                                        <p:tgtEl>
                                          <p:spTgt spid="93204"/>
                                        </p:tgtEl>
                                        <p:attrNameLst>
                                          <p:attrName>ppt_w</p:attrName>
                                        </p:attrNameLst>
                                      </p:cBhvr>
                                      <p:tavLst>
                                        <p:tav tm="0">
                                          <p:val>
                                            <p:strVal val="#ppt_w+.3"/>
                                          </p:val>
                                        </p:tav>
                                        <p:tav tm="100000">
                                          <p:val>
                                            <p:strVal val="#ppt_w"/>
                                          </p:val>
                                        </p:tav>
                                      </p:tavLst>
                                    </p:anim>
                                    <p:anim calcmode="lin" valueType="num">
                                      <p:cBhvr>
                                        <p:cTn id="54" dur="1000" fill="hold"/>
                                        <p:tgtEl>
                                          <p:spTgt spid="93204"/>
                                        </p:tgtEl>
                                        <p:attrNameLst>
                                          <p:attrName>ppt_h</p:attrName>
                                        </p:attrNameLst>
                                      </p:cBhvr>
                                      <p:tavLst>
                                        <p:tav tm="0">
                                          <p:val>
                                            <p:strVal val="#ppt_h"/>
                                          </p:val>
                                        </p:tav>
                                        <p:tav tm="100000">
                                          <p:val>
                                            <p:strVal val="#ppt_h"/>
                                          </p:val>
                                        </p:tav>
                                      </p:tavLst>
                                    </p:anim>
                                    <p:animEffect transition="in" filter="fade">
                                      <p:cBhvr>
                                        <p:cTn id="55" dur="1000"/>
                                        <p:tgtEl>
                                          <p:spTgt spid="93204"/>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93205"/>
                                        </p:tgtEl>
                                        <p:attrNameLst>
                                          <p:attrName>style.visibility</p:attrName>
                                        </p:attrNameLst>
                                      </p:cBhvr>
                                      <p:to>
                                        <p:strVal val="visible"/>
                                      </p:to>
                                    </p:set>
                                    <p:anim calcmode="lin" valueType="num">
                                      <p:cBhvr>
                                        <p:cTn id="58" dur="1000" fill="hold"/>
                                        <p:tgtEl>
                                          <p:spTgt spid="93205"/>
                                        </p:tgtEl>
                                        <p:attrNameLst>
                                          <p:attrName>ppt_w</p:attrName>
                                        </p:attrNameLst>
                                      </p:cBhvr>
                                      <p:tavLst>
                                        <p:tav tm="0">
                                          <p:val>
                                            <p:strVal val="#ppt_w+.3"/>
                                          </p:val>
                                        </p:tav>
                                        <p:tav tm="100000">
                                          <p:val>
                                            <p:strVal val="#ppt_w"/>
                                          </p:val>
                                        </p:tav>
                                      </p:tavLst>
                                    </p:anim>
                                    <p:anim calcmode="lin" valueType="num">
                                      <p:cBhvr>
                                        <p:cTn id="59" dur="1000" fill="hold"/>
                                        <p:tgtEl>
                                          <p:spTgt spid="93205"/>
                                        </p:tgtEl>
                                        <p:attrNameLst>
                                          <p:attrName>ppt_h</p:attrName>
                                        </p:attrNameLst>
                                      </p:cBhvr>
                                      <p:tavLst>
                                        <p:tav tm="0">
                                          <p:val>
                                            <p:strVal val="#ppt_h"/>
                                          </p:val>
                                        </p:tav>
                                        <p:tav tm="100000">
                                          <p:val>
                                            <p:strVal val="#ppt_h"/>
                                          </p:val>
                                        </p:tav>
                                      </p:tavLst>
                                    </p:anim>
                                    <p:animEffect transition="in" filter="fade">
                                      <p:cBhvr>
                                        <p:cTn id="60" dur="1000"/>
                                        <p:tgtEl>
                                          <p:spTgt spid="93205"/>
                                        </p:tgtEl>
                                      </p:cBhvr>
                                    </p:animEffect>
                                  </p:childTnLst>
                                </p:cTn>
                              </p:par>
                              <p:par>
                                <p:cTn id="61" presetID="50" presetClass="entr" presetSubtype="0" decel="100000" fill="hold" grpId="0" nodeType="withEffect">
                                  <p:stCondLst>
                                    <p:cond delay="0"/>
                                  </p:stCondLst>
                                  <p:childTnLst>
                                    <p:set>
                                      <p:cBhvr>
                                        <p:cTn id="62" dur="1" fill="hold">
                                          <p:stCondLst>
                                            <p:cond delay="0"/>
                                          </p:stCondLst>
                                        </p:cTn>
                                        <p:tgtEl>
                                          <p:spTgt spid="93207"/>
                                        </p:tgtEl>
                                        <p:attrNameLst>
                                          <p:attrName>style.visibility</p:attrName>
                                        </p:attrNameLst>
                                      </p:cBhvr>
                                      <p:to>
                                        <p:strVal val="visible"/>
                                      </p:to>
                                    </p:set>
                                    <p:anim calcmode="lin" valueType="num">
                                      <p:cBhvr>
                                        <p:cTn id="63" dur="1000" fill="hold"/>
                                        <p:tgtEl>
                                          <p:spTgt spid="93207"/>
                                        </p:tgtEl>
                                        <p:attrNameLst>
                                          <p:attrName>ppt_w</p:attrName>
                                        </p:attrNameLst>
                                      </p:cBhvr>
                                      <p:tavLst>
                                        <p:tav tm="0">
                                          <p:val>
                                            <p:strVal val="#ppt_w+.3"/>
                                          </p:val>
                                        </p:tav>
                                        <p:tav tm="100000">
                                          <p:val>
                                            <p:strVal val="#ppt_w"/>
                                          </p:val>
                                        </p:tav>
                                      </p:tavLst>
                                    </p:anim>
                                    <p:anim calcmode="lin" valueType="num">
                                      <p:cBhvr>
                                        <p:cTn id="64" dur="1000" fill="hold"/>
                                        <p:tgtEl>
                                          <p:spTgt spid="93207"/>
                                        </p:tgtEl>
                                        <p:attrNameLst>
                                          <p:attrName>ppt_h</p:attrName>
                                        </p:attrNameLst>
                                      </p:cBhvr>
                                      <p:tavLst>
                                        <p:tav tm="0">
                                          <p:val>
                                            <p:strVal val="#ppt_h"/>
                                          </p:val>
                                        </p:tav>
                                        <p:tav tm="100000">
                                          <p:val>
                                            <p:strVal val="#ppt_h"/>
                                          </p:val>
                                        </p:tav>
                                      </p:tavLst>
                                    </p:anim>
                                    <p:animEffect transition="in" filter="fade">
                                      <p:cBhvr>
                                        <p:cTn id="65" dur="1000"/>
                                        <p:tgtEl>
                                          <p:spTgt spid="93207"/>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93208"/>
                                        </p:tgtEl>
                                        <p:attrNameLst>
                                          <p:attrName>style.visibility</p:attrName>
                                        </p:attrNameLst>
                                      </p:cBhvr>
                                      <p:to>
                                        <p:strVal val="visible"/>
                                      </p:to>
                                    </p:set>
                                    <p:anim calcmode="lin" valueType="num">
                                      <p:cBhvr>
                                        <p:cTn id="68" dur="1000" fill="hold"/>
                                        <p:tgtEl>
                                          <p:spTgt spid="93208"/>
                                        </p:tgtEl>
                                        <p:attrNameLst>
                                          <p:attrName>ppt_w</p:attrName>
                                        </p:attrNameLst>
                                      </p:cBhvr>
                                      <p:tavLst>
                                        <p:tav tm="0">
                                          <p:val>
                                            <p:strVal val="#ppt_w+.3"/>
                                          </p:val>
                                        </p:tav>
                                        <p:tav tm="100000">
                                          <p:val>
                                            <p:strVal val="#ppt_w"/>
                                          </p:val>
                                        </p:tav>
                                      </p:tavLst>
                                    </p:anim>
                                    <p:anim calcmode="lin" valueType="num">
                                      <p:cBhvr>
                                        <p:cTn id="69" dur="1000" fill="hold"/>
                                        <p:tgtEl>
                                          <p:spTgt spid="93208"/>
                                        </p:tgtEl>
                                        <p:attrNameLst>
                                          <p:attrName>ppt_h</p:attrName>
                                        </p:attrNameLst>
                                      </p:cBhvr>
                                      <p:tavLst>
                                        <p:tav tm="0">
                                          <p:val>
                                            <p:strVal val="#ppt_h"/>
                                          </p:val>
                                        </p:tav>
                                        <p:tav tm="100000">
                                          <p:val>
                                            <p:strVal val="#ppt_h"/>
                                          </p:val>
                                        </p:tav>
                                      </p:tavLst>
                                    </p:anim>
                                    <p:animEffect transition="in" filter="fade">
                                      <p:cBhvr>
                                        <p:cTn id="70" dur="1000"/>
                                        <p:tgtEl>
                                          <p:spTgt spid="93208"/>
                                        </p:tgtEl>
                                      </p:cBhvr>
                                    </p:animEffect>
                                  </p:childTnLst>
                                </p:cTn>
                              </p:par>
                              <p:par>
                                <p:cTn id="71" presetID="50" presetClass="entr" presetSubtype="0" decel="100000" fill="hold" grpId="0" nodeType="withEffect">
                                  <p:stCondLst>
                                    <p:cond delay="0"/>
                                  </p:stCondLst>
                                  <p:childTnLst>
                                    <p:set>
                                      <p:cBhvr>
                                        <p:cTn id="72" dur="1" fill="hold">
                                          <p:stCondLst>
                                            <p:cond delay="0"/>
                                          </p:stCondLst>
                                        </p:cTn>
                                        <p:tgtEl>
                                          <p:spTgt spid="93209"/>
                                        </p:tgtEl>
                                        <p:attrNameLst>
                                          <p:attrName>style.visibility</p:attrName>
                                        </p:attrNameLst>
                                      </p:cBhvr>
                                      <p:to>
                                        <p:strVal val="visible"/>
                                      </p:to>
                                    </p:set>
                                    <p:anim calcmode="lin" valueType="num">
                                      <p:cBhvr>
                                        <p:cTn id="73" dur="1000" fill="hold"/>
                                        <p:tgtEl>
                                          <p:spTgt spid="93209"/>
                                        </p:tgtEl>
                                        <p:attrNameLst>
                                          <p:attrName>ppt_w</p:attrName>
                                        </p:attrNameLst>
                                      </p:cBhvr>
                                      <p:tavLst>
                                        <p:tav tm="0">
                                          <p:val>
                                            <p:strVal val="#ppt_w+.3"/>
                                          </p:val>
                                        </p:tav>
                                        <p:tav tm="100000">
                                          <p:val>
                                            <p:strVal val="#ppt_w"/>
                                          </p:val>
                                        </p:tav>
                                      </p:tavLst>
                                    </p:anim>
                                    <p:anim calcmode="lin" valueType="num">
                                      <p:cBhvr>
                                        <p:cTn id="74" dur="1000" fill="hold"/>
                                        <p:tgtEl>
                                          <p:spTgt spid="93209"/>
                                        </p:tgtEl>
                                        <p:attrNameLst>
                                          <p:attrName>ppt_h</p:attrName>
                                        </p:attrNameLst>
                                      </p:cBhvr>
                                      <p:tavLst>
                                        <p:tav tm="0">
                                          <p:val>
                                            <p:strVal val="#ppt_h"/>
                                          </p:val>
                                        </p:tav>
                                        <p:tav tm="100000">
                                          <p:val>
                                            <p:strVal val="#ppt_h"/>
                                          </p:val>
                                        </p:tav>
                                      </p:tavLst>
                                    </p:anim>
                                    <p:animEffect transition="in" filter="fade">
                                      <p:cBhvr>
                                        <p:cTn id="75" dur="1000"/>
                                        <p:tgtEl>
                                          <p:spTgt spid="93209"/>
                                        </p:tgtEl>
                                      </p:cBhvr>
                                    </p:animEffect>
                                  </p:childTnLst>
                                </p:cTn>
                              </p:par>
                              <p:par>
                                <p:cTn id="76" presetID="50" presetClass="entr" presetSubtype="0" decel="100000" fill="hold" grpId="0" nodeType="withEffect">
                                  <p:stCondLst>
                                    <p:cond delay="0"/>
                                  </p:stCondLst>
                                  <p:childTnLst>
                                    <p:set>
                                      <p:cBhvr>
                                        <p:cTn id="77" dur="1" fill="hold">
                                          <p:stCondLst>
                                            <p:cond delay="0"/>
                                          </p:stCondLst>
                                        </p:cTn>
                                        <p:tgtEl>
                                          <p:spTgt spid="93210"/>
                                        </p:tgtEl>
                                        <p:attrNameLst>
                                          <p:attrName>style.visibility</p:attrName>
                                        </p:attrNameLst>
                                      </p:cBhvr>
                                      <p:to>
                                        <p:strVal val="visible"/>
                                      </p:to>
                                    </p:set>
                                    <p:anim calcmode="lin" valueType="num">
                                      <p:cBhvr>
                                        <p:cTn id="78" dur="1000" fill="hold"/>
                                        <p:tgtEl>
                                          <p:spTgt spid="93210"/>
                                        </p:tgtEl>
                                        <p:attrNameLst>
                                          <p:attrName>ppt_w</p:attrName>
                                        </p:attrNameLst>
                                      </p:cBhvr>
                                      <p:tavLst>
                                        <p:tav tm="0">
                                          <p:val>
                                            <p:strVal val="#ppt_w+.3"/>
                                          </p:val>
                                        </p:tav>
                                        <p:tav tm="100000">
                                          <p:val>
                                            <p:strVal val="#ppt_w"/>
                                          </p:val>
                                        </p:tav>
                                      </p:tavLst>
                                    </p:anim>
                                    <p:anim calcmode="lin" valueType="num">
                                      <p:cBhvr>
                                        <p:cTn id="79" dur="1000" fill="hold"/>
                                        <p:tgtEl>
                                          <p:spTgt spid="93210"/>
                                        </p:tgtEl>
                                        <p:attrNameLst>
                                          <p:attrName>ppt_h</p:attrName>
                                        </p:attrNameLst>
                                      </p:cBhvr>
                                      <p:tavLst>
                                        <p:tav tm="0">
                                          <p:val>
                                            <p:strVal val="#ppt_h"/>
                                          </p:val>
                                        </p:tav>
                                        <p:tav tm="100000">
                                          <p:val>
                                            <p:strVal val="#ppt_h"/>
                                          </p:val>
                                        </p:tav>
                                      </p:tavLst>
                                    </p:anim>
                                    <p:animEffect transition="in" filter="fade">
                                      <p:cBhvr>
                                        <p:cTn id="80" dur="1000"/>
                                        <p:tgtEl>
                                          <p:spTgt spid="93210"/>
                                        </p:tgtEl>
                                      </p:cBhvr>
                                    </p:animEffect>
                                  </p:childTnLst>
                                </p:cTn>
                              </p:par>
                              <p:par>
                                <p:cTn id="81" presetID="50" presetClass="entr" presetSubtype="0" decel="100000" fill="hold" grpId="0" nodeType="withEffect">
                                  <p:stCondLst>
                                    <p:cond delay="0"/>
                                  </p:stCondLst>
                                  <p:childTnLst>
                                    <p:set>
                                      <p:cBhvr>
                                        <p:cTn id="82" dur="1" fill="hold">
                                          <p:stCondLst>
                                            <p:cond delay="0"/>
                                          </p:stCondLst>
                                        </p:cTn>
                                        <p:tgtEl>
                                          <p:spTgt spid="93211"/>
                                        </p:tgtEl>
                                        <p:attrNameLst>
                                          <p:attrName>style.visibility</p:attrName>
                                        </p:attrNameLst>
                                      </p:cBhvr>
                                      <p:to>
                                        <p:strVal val="visible"/>
                                      </p:to>
                                    </p:set>
                                    <p:anim calcmode="lin" valueType="num">
                                      <p:cBhvr>
                                        <p:cTn id="83" dur="1000" fill="hold"/>
                                        <p:tgtEl>
                                          <p:spTgt spid="93211"/>
                                        </p:tgtEl>
                                        <p:attrNameLst>
                                          <p:attrName>ppt_w</p:attrName>
                                        </p:attrNameLst>
                                      </p:cBhvr>
                                      <p:tavLst>
                                        <p:tav tm="0">
                                          <p:val>
                                            <p:strVal val="#ppt_w+.3"/>
                                          </p:val>
                                        </p:tav>
                                        <p:tav tm="100000">
                                          <p:val>
                                            <p:strVal val="#ppt_w"/>
                                          </p:val>
                                        </p:tav>
                                      </p:tavLst>
                                    </p:anim>
                                    <p:anim calcmode="lin" valueType="num">
                                      <p:cBhvr>
                                        <p:cTn id="84" dur="1000" fill="hold"/>
                                        <p:tgtEl>
                                          <p:spTgt spid="93211"/>
                                        </p:tgtEl>
                                        <p:attrNameLst>
                                          <p:attrName>ppt_h</p:attrName>
                                        </p:attrNameLst>
                                      </p:cBhvr>
                                      <p:tavLst>
                                        <p:tav tm="0">
                                          <p:val>
                                            <p:strVal val="#ppt_h"/>
                                          </p:val>
                                        </p:tav>
                                        <p:tav tm="100000">
                                          <p:val>
                                            <p:strVal val="#ppt_h"/>
                                          </p:val>
                                        </p:tav>
                                      </p:tavLst>
                                    </p:anim>
                                    <p:animEffect transition="in" filter="fade">
                                      <p:cBhvr>
                                        <p:cTn id="85" dur="1000"/>
                                        <p:tgtEl>
                                          <p:spTgt spid="93211"/>
                                        </p:tgtEl>
                                      </p:cBhvr>
                                    </p:animEffect>
                                  </p:childTnLst>
                                </p:cTn>
                              </p:par>
                              <p:par>
                                <p:cTn id="86" presetID="50" presetClass="entr" presetSubtype="0" decel="100000" fill="hold" grpId="0" nodeType="withEffect">
                                  <p:stCondLst>
                                    <p:cond delay="0"/>
                                  </p:stCondLst>
                                  <p:childTnLst>
                                    <p:set>
                                      <p:cBhvr>
                                        <p:cTn id="87" dur="1" fill="hold">
                                          <p:stCondLst>
                                            <p:cond delay="0"/>
                                          </p:stCondLst>
                                        </p:cTn>
                                        <p:tgtEl>
                                          <p:spTgt spid="93212"/>
                                        </p:tgtEl>
                                        <p:attrNameLst>
                                          <p:attrName>style.visibility</p:attrName>
                                        </p:attrNameLst>
                                      </p:cBhvr>
                                      <p:to>
                                        <p:strVal val="visible"/>
                                      </p:to>
                                    </p:set>
                                    <p:anim calcmode="lin" valueType="num">
                                      <p:cBhvr>
                                        <p:cTn id="88" dur="1000" fill="hold"/>
                                        <p:tgtEl>
                                          <p:spTgt spid="93212"/>
                                        </p:tgtEl>
                                        <p:attrNameLst>
                                          <p:attrName>ppt_w</p:attrName>
                                        </p:attrNameLst>
                                      </p:cBhvr>
                                      <p:tavLst>
                                        <p:tav tm="0">
                                          <p:val>
                                            <p:strVal val="#ppt_w+.3"/>
                                          </p:val>
                                        </p:tav>
                                        <p:tav tm="100000">
                                          <p:val>
                                            <p:strVal val="#ppt_w"/>
                                          </p:val>
                                        </p:tav>
                                      </p:tavLst>
                                    </p:anim>
                                    <p:anim calcmode="lin" valueType="num">
                                      <p:cBhvr>
                                        <p:cTn id="89" dur="1000" fill="hold"/>
                                        <p:tgtEl>
                                          <p:spTgt spid="93212"/>
                                        </p:tgtEl>
                                        <p:attrNameLst>
                                          <p:attrName>ppt_h</p:attrName>
                                        </p:attrNameLst>
                                      </p:cBhvr>
                                      <p:tavLst>
                                        <p:tav tm="0">
                                          <p:val>
                                            <p:strVal val="#ppt_h"/>
                                          </p:val>
                                        </p:tav>
                                        <p:tav tm="100000">
                                          <p:val>
                                            <p:strVal val="#ppt_h"/>
                                          </p:val>
                                        </p:tav>
                                      </p:tavLst>
                                    </p:anim>
                                    <p:animEffect transition="in" filter="fade">
                                      <p:cBhvr>
                                        <p:cTn id="90" dur="1000"/>
                                        <p:tgtEl>
                                          <p:spTgt spid="93212"/>
                                        </p:tgtEl>
                                      </p:cBhvr>
                                    </p:animEffect>
                                  </p:childTnLst>
                                </p:cTn>
                              </p:par>
                            </p:childTnLst>
                          </p:cTn>
                        </p:par>
                        <p:par>
                          <p:cTn id="91" fill="hold" nodeType="afterGroup">
                            <p:stCondLst>
                              <p:cond delay="3800"/>
                            </p:stCondLst>
                            <p:childTnLst>
                              <p:par>
                                <p:cTn id="92" presetID="50" presetClass="entr" presetSubtype="0" decel="100000" fill="hold" grpId="0" nodeType="afterEffect">
                                  <p:stCondLst>
                                    <p:cond delay="0"/>
                                  </p:stCondLst>
                                  <p:childTnLst>
                                    <p:set>
                                      <p:cBhvr>
                                        <p:cTn id="93" dur="1" fill="hold">
                                          <p:stCondLst>
                                            <p:cond delay="0"/>
                                          </p:stCondLst>
                                        </p:cTn>
                                        <p:tgtEl>
                                          <p:spTgt spid="93206"/>
                                        </p:tgtEl>
                                        <p:attrNameLst>
                                          <p:attrName>style.visibility</p:attrName>
                                        </p:attrNameLst>
                                      </p:cBhvr>
                                      <p:to>
                                        <p:strVal val="visible"/>
                                      </p:to>
                                    </p:set>
                                    <p:anim calcmode="lin" valueType="num">
                                      <p:cBhvr>
                                        <p:cTn id="94" dur="1000" fill="hold"/>
                                        <p:tgtEl>
                                          <p:spTgt spid="93206"/>
                                        </p:tgtEl>
                                        <p:attrNameLst>
                                          <p:attrName>ppt_w</p:attrName>
                                        </p:attrNameLst>
                                      </p:cBhvr>
                                      <p:tavLst>
                                        <p:tav tm="0">
                                          <p:val>
                                            <p:strVal val="#ppt_w+.3"/>
                                          </p:val>
                                        </p:tav>
                                        <p:tav tm="100000">
                                          <p:val>
                                            <p:strVal val="#ppt_w"/>
                                          </p:val>
                                        </p:tav>
                                      </p:tavLst>
                                    </p:anim>
                                    <p:anim calcmode="lin" valueType="num">
                                      <p:cBhvr>
                                        <p:cTn id="95" dur="1000" fill="hold"/>
                                        <p:tgtEl>
                                          <p:spTgt spid="93206"/>
                                        </p:tgtEl>
                                        <p:attrNameLst>
                                          <p:attrName>ppt_h</p:attrName>
                                        </p:attrNameLst>
                                      </p:cBhvr>
                                      <p:tavLst>
                                        <p:tav tm="0">
                                          <p:val>
                                            <p:strVal val="#ppt_h"/>
                                          </p:val>
                                        </p:tav>
                                        <p:tav tm="100000">
                                          <p:val>
                                            <p:strVal val="#ppt_h"/>
                                          </p:val>
                                        </p:tav>
                                      </p:tavLst>
                                    </p:anim>
                                    <p:animEffect transition="in" filter="fade">
                                      <p:cBhvr>
                                        <p:cTn id="96" dur="1000"/>
                                        <p:tgtEl>
                                          <p:spTgt spid="93206"/>
                                        </p:tgtEl>
                                      </p:cBhvr>
                                    </p:animEffect>
                                  </p:childTnLst>
                                </p:cTn>
                              </p:par>
                            </p:childTnLst>
                          </p:cTn>
                        </p:par>
                        <p:par>
                          <p:cTn id="97" fill="hold" nodeType="afterGroup">
                            <p:stCondLst>
                              <p:cond delay="4800"/>
                            </p:stCondLst>
                            <p:childTnLst>
                              <p:par>
                                <p:cTn id="98" presetID="30" presetClass="entr" presetSubtype="0" fill="hold" nodeType="afterEffect">
                                  <p:stCondLst>
                                    <p:cond delay="0"/>
                                  </p:stCondLst>
                                  <p:childTnLst>
                                    <p:set>
                                      <p:cBhvr>
                                        <p:cTn id="99" dur="1" fill="hold">
                                          <p:stCondLst>
                                            <p:cond delay="0"/>
                                          </p:stCondLst>
                                        </p:cTn>
                                        <p:tgtEl>
                                          <p:spTgt spid="93213"/>
                                        </p:tgtEl>
                                        <p:attrNameLst>
                                          <p:attrName>style.visibility</p:attrName>
                                        </p:attrNameLst>
                                      </p:cBhvr>
                                      <p:to>
                                        <p:strVal val="visible"/>
                                      </p:to>
                                    </p:set>
                                    <p:animEffect transition="in" filter="fade">
                                      <p:cBhvr>
                                        <p:cTn id="100" dur="400" decel="100000"/>
                                        <p:tgtEl>
                                          <p:spTgt spid="93213"/>
                                        </p:tgtEl>
                                      </p:cBhvr>
                                    </p:animEffect>
                                    <p:anim calcmode="lin" valueType="num">
                                      <p:cBhvr>
                                        <p:cTn id="101" dur="400" decel="100000" fill="hold"/>
                                        <p:tgtEl>
                                          <p:spTgt spid="93213"/>
                                        </p:tgtEl>
                                        <p:attrNameLst>
                                          <p:attrName>style.rotation</p:attrName>
                                        </p:attrNameLst>
                                      </p:cBhvr>
                                      <p:tavLst>
                                        <p:tav tm="0">
                                          <p:val>
                                            <p:fltVal val="-90"/>
                                          </p:val>
                                        </p:tav>
                                        <p:tav tm="100000">
                                          <p:val>
                                            <p:fltVal val="0"/>
                                          </p:val>
                                        </p:tav>
                                      </p:tavLst>
                                    </p:anim>
                                    <p:anim calcmode="lin" valueType="num">
                                      <p:cBhvr>
                                        <p:cTn id="102" dur="400" decel="100000" fill="hold"/>
                                        <p:tgtEl>
                                          <p:spTgt spid="93213"/>
                                        </p:tgtEl>
                                        <p:attrNameLst>
                                          <p:attrName>ppt_x</p:attrName>
                                        </p:attrNameLst>
                                      </p:cBhvr>
                                      <p:tavLst>
                                        <p:tav tm="0">
                                          <p:val>
                                            <p:strVal val="#ppt_x+0.4"/>
                                          </p:val>
                                        </p:tav>
                                        <p:tav tm="100000">
                                          <p:val>
                                            <p:strVal val="#ppt_x-0.05"/>
                                          </p:val>
                                        </p:tav>
                                      </p:tavLst>
                                    </p:anim>
                                    <p:anim calcmode="lin" valueType="num">
                                      <p:cBhvr>
                                        <p:cTn id="103" dur="400" decel="100000" fill="hold"/>
                                        <p:tgtEl>
                                          <p:spTgt spid="93213"/>
                                        </p:tgtEl>
                                        <p:attrNameLst>
                                          <p:attrName>ppt_y</p:attrName>
                                        </p:attrNameLst>
                                      </p:cBhvr>
                                      <p:tavLst>
                                        <p:tav tm="0">
                                          <p:val>
                                            <p:strVal val="#ppt_y-0.4"/>
                                          </p:val>
                                        </p:tav>
                                        <p:tav tm="100000">
                                          <p:val>
                                            <p:strVal val="#ppt_y+0.1"/>
                                          </p:val>
                                        </p:tav>
                                      </p:tavLst>
                                    </p:anim>
                                    <p:anim calcmode="lin" valueType="num">
                                      <p:cBhvr>
                                        <p:cTn id="104" dur="100" accel="100000" fill="hold">
                                          <p:stCondLst>
                                            <p:cond delay="400"/>
                                          </p:stCondLst>
                                        </p:cTn>
                                        <p:tgtEl>
                                          <p:spTgt spid="93213"/>
                                        </p:tgtEl>
                                        <p:attrNameLst>
                                          <p:attrName>ppt_x</p:attrName>
                                        </p:attrNameLst>
                                      </p:cBhvr>
                                      <p:tavLst>
                                        <p:tav tm="0">
                                          <p:val>
                                            <p:strVal val="#ppt_x-0.05"/>
                                          </p:val>
                                        </p:tav>
                                        <p:tav tm="100000">
                                          <p:val>
                                            <p:strVal val="#ppt_x"/>
                                          </p:val>
                                        </p:tav>
                                      </p:tavLst>
                                    </p:anim>
                                    <p:anim calcmode="lin" valueType="num">
                                      <p:cBhvr>
                                        <p:cTn id="105" dur="100" accel="100000" fill="hold">
                                          <p:stCondLst>
                                            <p:cond delay="400"/>
                                          </p:stCondLst>
                                        </p:cTn>
                                        <p:tgtEl>
                                          <p:spTgt spid="93213"/>
                                        </p:tgtEl>
                                        <p:attrNameLst>
                                          <p:attrName>ppt_y</p:attrName>
                                        </p:attrNameLst>
                                      </p:cBhvr>
                                      <p:tavLst>
                                        <p:tav tm="0">
                                          <p:val>
                                            <p:strVal val="#ppt_y+0.1"/>
                                          </p:val>
                                        </p:tav>
                                        <p:tav tm="100000">
                                          <p:val>
                                            <p:strVal val="#ppt_y"/>
                                          </p:val>
                                        </p:tav>
                                      </p:tavLst>
                                    </p:anim>
                                  </p:childTnLst>
                                </p:cTn>
                              </p:par>
                            </p:childTnLst>
                          </p:cTn>
                        </p:par>
                        <p:par>
                          <p:cTn id="106" fill="hold" nodeType="afterGroup">
                            <p:stCondLst>
                              <p:cond delay="5300"/>
                            </p:stCondLst>
                            <p:childTnLst>
                              <p:par>
                                <p:cTn id="107" presetID="30" presetClass="entr" presetSubtype="0" fill="hold" nodeType="afterEffect">
                                  <p:stCondLst>
                                    <p:cond delay="0"/>
                                  </p:stCondLst>
                                  <p:childTnLst>
                                    <p:set>
                                      <p:cBhvr>
                                        <p:cTn id="108" dur="1" fill="hold">
                                          <p:stCondLst>
                                            <p:cond delay="0"/>
                                          </p:stCondLst>
                                        </p:cTn>
                                        <p:tgtEl>
                                          <p:spTgt spid="93214"/>
                                        </p:tgtEl>
                                        <p:attrNameLst>
                                          <p:attrName>style.visibility</p:attrName>
                                        </p:attrNameLst>
                                      </p:cBhvr>
                                      <p:to>
                                        <p:strVal val="visible"/>
                                      </p:to>
                                    </p:set>
                                    <p:animEffect transition="in" filter="fade">
                                      <p:cBhvr>
                                        <p:cTn id="109" dur="400" decel="100000"/>
                                        <p:tgtEl>
                                          <p:spTgt spid="93214"/>
                                        </p:tgtEl>
                                      </p:cBhvr>
                                    </p:animEffect>
                                    <p:anim calcmode="lin" valueType="num">
                                      <p:cBhvr>
                                        <p:cTn id="110" dur="400" decel="100000" fill="hold"/>
                                        <p:tgtEl>
                                          <p:spTgt spid="93214"/>
                                        </p:tgtEl>
                                        <p:attrNameLst>
                                          <p:attrName>style.rotation</p:attrName>
                                        </p:attrNameLst>
                                      </p:cBhvr>
                                      <p:tavLst>
                                        <p:tav tm="0">
                                          <p:val>
                                            <p:fltVal val="-90"/>
                                          </p:val>
                                        </p:tav>
                                        <p:tav tm="100000">
                                          <p:val>
                                            <p:fltVal val="0"/>
                                          </p:val>
                                        </p:tav>
                                      </p:tavLst>
                                    </p:anim>
                                    <p:anim calcmode="lin" valueType="num">
                                      <p:cBhvr>
                                        <p:cTn id="111" dur="400" decel="100000" fill="hold"/>
                                        <p:tgtEl>
                                          <p:spTgt spid="93214"/>
                                        </p:tgtEl>
                                        <p:attrNameLst>
                                          <p:attrName>ppt_x</p:attrName>
                                        </p:attrNameLst>
                                      </p:cBhvr>
                                      <p:tavLst>
                                        <p:tav tm="0">
                                          <p:val>
                                            <p:strVal val="#ppt_x+0.4"/>
                                          </p:val>
                                        </p:tav>
                                        <p:tav tm="100000">
                                          <p:val>
                                            <p:strVal val="#ppt_x-0.05"/>
                                          </p:val>
                                        </p:tav>
                                      </p:tavLst>
                                    </p:anim>
                                    <p:anim calcmode="lin" valueType="num">
                                      <p:cBhvr>
                                        <p:cTn id="112" dur="400" decel="100000" fill="hold"/>
                                        <p:tgtEl>
                                          <p:spTgt spid="93214"/>
                                        </p:tgtEl>
                                        <p:attrNameLst>
                                          <p:attrName>ppt_y</p:attrName>
                                        </p:attrNameLst>
                                      </p:cBhvr>
                                      <p:tavLst>
                                        <p:tav tm="0">
                                          <p:val>
                                            <p:strVal val="#ppt_y-0.4"/>
                                          </p:val>
                                        </p:tav>
                                        <p:tav tm="100000">
                                          <p:val>
                                            <p:strVal val="#ppt_y+0.1"/>
                                          </p:val>
                                        </p:tav>
                                      </p:tavLst>
                                    </p:anim>
                                    <p:anim calcmode="lin" valueType="num">
                                      <p:cBhvr>
                                        <p:cTn id="113" dur="100" accel="100000" fill="hold">
                                          <p:stCondLst>
                                            <p:cond delay="400"/>
                                          </p:stCondLst>
                                        </p:cTn>
                                        <p:tgtEl>
                                          <p:spTgt spid="93214"/>
                                        </p:tgtEl>
                                        <p:attrNameLst>
                                          <p:attrName>ppt_x</p:attrName>
                                        </p:attrNameLst>
                                      </p:cBhvr>
                                      <p:tavLst>
                                        <p:tav tm="0">
                                          <p:val>
                                            <p:strVal val="#ppt_x-0.05"/>
                                          </p:val>
                                        </p:tav>
                                        <p:tav tm="100000">
                                          <p:val>
                                            <p:strVal val="#ppt_x"/>
                                          </p:val>
                                        </p:tav>
                                      </p:tavLst>
                                    </p:anim>
                                    <p:anim calcmode="lin" valueType="num">
                                      <p:cBhvr>
                                        <p:cTn id="114" dur="100" accel="100000" fill="hold">
                                          <p:stCondLst>
                                            <p:cond delay="400"/>
                                          </p:stCondLst>
                                        </p:cTn>
                                        <p:tgtEl>
                                          <p:spTgt spid="93214"/>
                                        </p:tgtEl>
                                        <p:attrNameLst>
                                          <p:attrName>ppt_y</p:attrName>
                                        </p:attrNameLst>
                                      </p:cBhvr>
                                      <p:tavLst>
                                        <p:tav tm="0">
                                          <p:val>
                                            <p:strVal val="#ppt_y+0.1"/>
                                          </p:val>
                                        </p:tav>
                                        <p:tav tm="100000">
                                          <p:val>
                                            <p:strVal val="#ppt_y"/>
                                          </p:val>
                                        </p:tav>
                                      </p:tavLst>
                                    </p:anim>
                                  </p:childTnLst>
                                </p:cTn>
                              </p:par>
                            </p:childTnLst>
                          </p:cTn>
                        </p:par>
                        <p:par>
                          <p:cTn id="115" fill="hold">
                            <p:stCondLst>
                              <p:cond delay="5800"/>
                            </p:stCondLst>
                            <p:childTnLst>
                              <p:par>
                                <p:cTn id="116" presetID="42" presetClass="entr" presetSubtype="0" fill="hold" grpId="0" nodeType="afterEffect">
                                  <p:stCondLst>
                                    <p:cond delay="0"/>
                                  </p:stCondLst>
                                  <p:childTnLst>
                                    <p:set>
                                      <p:cBhvr>
                                        <p:cTn id="117" dur="1" fill="hold">
                                          <p:stCondLst>
                                            <p:cond delay="0"/>
                                          </p:stCondLst>
                                        </p:cTn>
                                        <p:tgtEl>
                                          <p:spTgt spid="23"/>
                                        </p:tgtEl>
                                        <p:attrNameLst>
                                          <p:attrName>style.visibility</p:attrName>
                                        </p:attrNameLst>
                                      </p:cBhvr>
                                      <p:to>
                                        <p:strVal val="visible"/>
                                      </p:to>
                                    </p:set>
                                    <p:animEffect transition="in" filter="fade">
                                      <p:cBhvr>
                                        <p:cTn id="118" dur="1000"/>
                                        <p:tgtEl>
                                          <p:spTgt spid="23"/>
                                        </p:tgtEl>
                                      </p:cBhvr>
                                    </p:animEffect>
                                    <p:anim calcmode="lin" valueType="num">
                                      <p:cBhvr>
                                        <p:cTn id="119" dur="1000" fill="hold"/>
                                        <p:tgtEl>
                                          <p:spTgt spid="23"/>
                                        </p:tgtEl>
                                        <p:attrNameLst>
                                          <p:attrName>ppt_x</p:attrName>
                                        </p:attrNameLst>
                                      </p:cBhvr>
                                      <p:tavLst>
                                        <p:tav tm="0">
                                          <p:val>
                                            <p:strVal val="#ppt_x"/>
                                          </p:val>
                                        </p:tav>
                                        <p:tav tm="100000">
                                          <p:val>
                                            <p:strVal val="#ppt_x"/>
                                          </p:val>
                                        </p:tav>
                                      </p:tavLst>
                                    </p:anim>
                                    <p:anim calcmode="lin" valueType="num">
                                      <p:cBhvr>
                                        <p:cTn id="1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0" grpId="0"/>
      <p:bldP spid="93201" grpId="0"/>
      <p:bldP spid="93202" grpId="0"/>
      <p:bldP spid="93203" grpId="0"/>
      <p:bldP spid="93204" grpId="0"/>
      <p:bldP spid="93205" grpId="0" animBg="1"/>
      <p:bldP spid="93206" grpId="0"/>
      <p:bldP spid="93207" grpId="0"/>
      <p:bldP spid="93208" grpId="0"/>
      <p:bldP spid="93209" grpId="0"/>
      <p:bldP spid="93210" grpId="0" animBg="1"/>
      <p:bldP spid="93211" grpId="0" animBg="1"/>
      <p:bldP spid="93212" grpId="0" animBg="1"/>
      <p:bldP spid="93217" grpId="0"/>
      <p:bldP spid="93218"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3113" y="2492375"/>
            <a:ext cx="2763837"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9825" y="5589588"/>
            <a:ext cx="12509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6163" y="2727325"/>
            <a:ext cx="4794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559300"/>
            <a:ext cx="2012950"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3900" y="5564188"/>
            <a:ext cx="1566863" cy="8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51238" y="4581525"/>
            <a:ext cx="3840162"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50"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4100" y="1628775"/>
            <a:ext cx="2232025" cy="53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51"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2663" y="1557338"/>
            <a:ext cx="223043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52"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22750" y="4581525"/>
            <a:ext cx="1584325"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53" name="Rectangle 13"/>
          <p:cNvSpPr>
            <a:spLocks noChangeArrowheads="1"/>
          </p:cNvSpPr>
          <p:nvPr/>
        </p:nvSpPr>
        <p:spPr bwMode="auto">
          <a:xfrm>
            <a:off x="1198563" y="1592263"/>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ea typeface="方正正大黑简体" pitchFamily="2" charset="-122"/>
              </a:rPr>
              <a:t>未来展望</a:t>
            </a:r>
          </a:p>
        </p:txBody>
      </p:sp>
      <p:sp>
        <p:nvSpPr>
          <p:cNvPr id="87054" name="Rectangle 14"/>
          <p:cNvSpPr>
            <a:spLocks noChangeArrowheads="1"/>
          </p:cNvSpPr>
          <p:nvPr/>
        </p:nvSpPr>
        <p:spPr bwMode="auto">
          <a:xfrm>
            <a:off x="1403350" y="2160588"/>
            <a:ext cx="2116138"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1500"/>
              <a:t>Prospects for the future</a:t>
            </a:r>
          </a:p>
        </p:txBody>
      </p:sp>
      <p:sp>
        <p:nvSpPr>
          <p:cNvPr id="87055" name="Rectangle 15"/>
          <p:cNvSpPr>
            <a:spLocks noChangeArrowheads="1"/>
          </p:cNvSpPr>
          <p:nvPr/>
        </p:nvSpPr>
        <p:spPr bwMode="auto">
          <a:xfrm>
            <a:off x="477838" y="2527300"/>
            <a:ext cx="6637337" cy="166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pPr>
              <a:lnSpc>
                <a:spcPct val="150000"/>
              </a:lnSpc>
            </a:pPr>
            <a:r>
              <a:rPr lang="en-US" altLang="zh-CN" sz="1400">
                <a:latin typeface="微软雅黑" pitchFamily="34" charset="-122"/>
                <a:ea typeface="微软雅黑" pitchFamily="34" charset="-122"/>
              </a:rPr>
              <a:t>        </a:t>
            </a:r>
            <a:r>
              <a:rPr lang="zh-CN" altLang="en-US" sz="1400">
                <a:latin typeface="微软雅黑" pitchFamily="34" charset="-122"/>
                <a:ea typeface="微软雅黑" pitchFamily="34" charset="-122"/>
              </a:rPr>
              <a:t>添加您的文本内容添加您的文本内容添加您的文本内容添加您的文本内容添加您的文本内容添加您的文本内容添加您的文本内容添加您的文本内容添加您的文本内容添加您的文本内容添加您的文本内容添加您的文本内容添加您的文本内容添加您的文本内容添加您的文本内容添加您的文本内容添加您的文本内容添加您的文本内容添加您的文本内容添加您的文本内容</a:t>
            </a:r>
          </a:p>
        </p:txBody>
      </p:sp>
      <p:sp>
        <p:nvSpPr>
          <p:cNvPr id="87056" name="Rectangle 16"/>
          <p:cNvSpPr>
            <a:spLocks noChangeArrowheads="1"/>
          </p:cNvSpPr>
          <p:nvPr/>
        </p:nvSpPr>
        <p:spPr bwMode="auto">
          <a:xfrm>
            <a:off x="7354888" y="1325563"/>
            <a:ext cx="4519612"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pPr>
              <a:lnSpc>
                <a:spcPct val="150000"/>
              </a:lnSpc>
            </a:pPr>
            <a:r>
              <a:rPr lang="en-US" altLang="zh-CN" sz="1400">
                <a:latin typeface="微软雅黑" pitchFamily="34" charset="-122"/>
                <a:ea typeface="微软雅黑" pitchFamily="34" charset="-122"/>
              </a:rPr>
              <a:t>        </a:t>
            </a:r>
            <a:r>
              <a:rPr lang="zh-CN" altLang="en-US" sz="1400">
                <a:latin typeface="微软雅黑" pitchFamily="34" charset="-122"/>
                <a:ea typeface="微软雅黑" pitchFamily="34" charset="-122"/>
              </a:rPr>
              <a:t>添加您的文本内容添加您的文本内容添加您的文本内容添加您的文本内容添加您的文本内容添加您的文本内容添加您的文本内容添加您的文本内容</a:t>
            </a:r>
          </a:p>
        </p:txBody>
      </p:sp>
      <p:sp>
        <p:nvSpPr>
          <p:cNvPr id="87059" name="Rectangle 19"/>
          <p:cNvSpPr>
            <a:spLocks noChangeArrowheads="1"/>
          </p:cNvSpPr>
          <p:nvPr/>
        </p:nvSpPr>
        <p:spPr bwMode="auto">
          <a:xfrm>
            <a:off x="371475" y="314325"/>
            <a:ext cx="1279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展望篇</a:t>
            </a:r>
          </a:p>
        </p:txBody>
      </p:sp>
      <p:sp>
        <p:nvSpPr>
          <p:cNvPr id="87060" name="Rectangle 20"/>
          <p:cNvSpPr>
            <a:spLocks noChangeArrowheads="1"/>
          </p:cNvSpPr>
          <p:nvPr/>
        </p:nvSpPr>
        <p:spPr bwMode="auto">
          <a:xfrm>
            <a:off x="1630363" y="442913"/>
            <a:ext cx="28098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Expectation article</a:t>
            </a:r>
          </a:p>
        </p:txBody>
      </p:sp>
      <p:sp>
        <p:nvSpPr>
          <p:cNvPr id="17" name="TextBox 16"/>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12"/>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7059"/>
                                        </p:tgtEl>
                                        <p:attrNameLst>
                                          <p:attrName>style.visibility</p:attrName>
                                        </p:attrNameLst>
                                      </p:cBhvr>
                                      <p:to>
                                        <p:strVal val="visible"/>
                                      </p:to>
                                    </p:set>
                                    <p:anim calcmode="lin" valueType="num">
                                      <p:cBhvr>
                                        <p:cTn id="7" dur="500" fill="hold"/>
                                        <p:tgtEl>
                                          <p:spTgt spid="870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7059"/>
                                        </p:tgtEl>
                                        <p:attrNameLst>
                                          <p:attrName>ppt_y</p:attrName>
                                        </p:attrNameLst>
                                      </p:cBhvr>
                                      <p:tavLst>
                                        <p:tav tm="0">
                                          <p:val>
                                            <p:strVal val="#ppt_y"/>
                                          </p:val>
                                        </p:tav>
                                        <p:tav tm="100000">
                                          <p:val>
                                            <p:strVal val="#ppt_y"/>
                                          </p:val>
                                        </p:tav>
                                      </p:tavLst>
                                    </p:anim>
                                    <p:anim calcmode="lin" valueType="num">
                                      <p:cBhvr>
                                        <p:cTn id="9" dur="500" fill="hold"/>
                                        <p:tgtEl>
                                          <p:spTgt spid="870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70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7059"/>
                                        </p:tgtEl>
                                      </p:cBhvr>
                                    </p:animEffect>
                                  </p:childTnLst>
                                </p:cTn>
                              </p:par>
                            </p:childTnLst>
                          </p:cTn>
                        </p:par>
                        <p:par>
                          <p:cTn id="12" fill="hold" nodeType="afterGroup">
                            <p:stCondLst>
                              <p:cond delay="6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87060"/>
                                        </p:tgtEl>
                                        <p:attrNameLst>
                                          <p:attrName>style.visibility</p:attrName>
                                        </p:attrNameLst>
                                      </p:cBhvr>
                                      <p:to>
                                        <p:strVal val="visible"/>
                                      </p:to>
                                    </p:set>
                                    <p:anim calcmode="lin" valueType="num">
                                      <p:cBhvr>
                                        <p:cTn id="15" dur="500" fill="hold"/>
                                        <p:tgtEl>
                                          <p:spTgt spid="87060"/>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7060"/>
                                        </p:tgtEl>
                                        <p:attrNameLst>
                                          <p:attrName>ppt_y</p:attrName>
                                        </p:attrNameLst>
                                      </p:cBhvr>
                                      <p:tavLst>
                                        <p:tav tm="0">
                                          <p:val>
                                            <p:strVal val="#ppt_y"/>
                                          </p:val>
                                        </p:tav>
                                        <p:tav tm="100000">
                                          <p:val>
                                            <p:strVal val="#ppt_y"/>
                                          </p:val>
                                        </p:tav>
                                      </p:tavLst>
                                    </p:anim>
                                    <p:anim calcmode="lin" valueType="num">
                                      <p:cBhvr>
                                        <p:cTn id="17" dur="500" fill="hold"/>
                                        <p:tgtEl>
                                          <p:spTgt spid="87060"/>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706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7060"/>
                                        </p:tgtEl>
                                      </p:cBhvr>
                                    </p:animEffect>
                                  </p:childTnLst>
                                </p:cTn>
                              </p:par>
                            </p:childTnLst>
                          </p:cTn>
                        </p:par>
                        <p:par>
                          <p:cTn id="20" fill="hold" nodeType="afterGroup">
                            <p:stCondLst>
                              <p:cond delay="1950"/>
                            </p:stCondLst>
                            <p:childTnLst>
                              <p:par>
                                <p:cTn id="21" presetID="26" presetClass="entr" presetSubtype="0" fill="hold" nodeType="afterEffect">
                                  <p:stCondLst>
                                    <p:cond delay="0"/>
                                  </p:stCondLst>
                                  <p:childTnLst>
                                    <p:set>
                                      <p:cBhvr>
                                        <p:cTn id="22" dur="1" fill="hold">
                                          <p:stCondLst>
                                            <p:cond delay="0"/>
                                          </p:stCondLst>
                                        </p:cTn>
                                        <p:tgtEl>
                                          <p:spTgt spid="87044"/>
                                        </p:tgtEl>
                                        <p:attrNameLst>
                                          <p:attrName>style.visibility</p:attrName>
                                        </p:attrNameLst>
                                      </p:cBhvr>
                                      <p:to>
                                        <p:strVal val="visible"/>
                                      </p:to>
                                    </p:set>
                                    <p:animEffect transition="in" filter="wipe(down)">
                                      <p:cBhvr>
                                        <p:cTn id="23" dur="145">
                                          <p:stCondLst>
                                            <p:cond delay="0"/>
                                          </p:stCondLst>
                                        </p:cTn>
                                        <p:tgtEl>
                                          <p:spTgt spid="87044"/>
                                        </p:tgtEl>
                                      </p:cBhvr>
                                    </p:animEffect>
                                    <p:anim calcmode="lin" valueType="num">
                                      <p:cBhvr>
                                        <p:cTn id="24" dur="456" tmFilter="0,0; 0.14,0.36; 0.43,0.73; 0.71,0.91; 1.0,1.0">
                                          <p:stCondLst>
                                            <p:cond delay="0"/>
                                          </p:stCondLst>
                                        </p:cTn>
                                        <p:tgtEl>
                                          <p:spTgt spid="87044"/>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87044"/>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87044"/>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87044"/>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87044"/>
                                        </p:tgtEl>
                                        <p:attrNameLst>
                                          <p:attrName>ppt_y</p:attrName>
                                        </p:attrNameLst>
                                      </p:cBhvr>
                                      <p:tavLst>
                                        <p:tav tm="0" fmla="#ppt_y-sin(pi*$)/81">
                                          <p:val>
                                            <p:fltVal val="0"/>
                                          </p:val>
                                        </p:tav>
                                        <p:tav tm="100000">
                                          <p:val>
                                            <p:fltVal val="1"/>
                                          </p:val>
                                        </p:tav>
                                      </p:tavLst>
                                    </p:anim>
                                    <p:animScale>
                                      <p:cBhvr>
                                        <p:cTn id="29" dur="7">
                                          <p:stCondLst>
                                            <p:cond delay="162"/>
                                          </p:stCondLst>
                                        </p:cTn>
                                        <p:tgtEl>
                                          <p:spTgt spid="87044"/>
                                        </p:tgtEl>
                                      </p:cBhvr>
                                      <p:to x="100000" y="60000"/>
                                    </p:animScale>
                                    <p:animScale>
                                      <p:cBhvr>
                                        <p:cTn id="30" dur="41" decel="50000">
                                          <p:stCondLst>
                                            <p:cond delay="169"/>
                                          </p:stCondLst>
                                        </p:cTn>
                                        <p:tgtEl>
                                          <p:spTgt spid="87044"/>
                                        </p:tgtEl>
                                      </p:cBhvr>
                                      <p:to x="100000" y="100000"/>
                                    </p:animScale>
                                    <p:animScale>
                                      <p:cBhvr>
                                        <p:cTn id="31" dur="7">
                                          <p:stCondLst>
                                            <p:cond delay="328"/>
                                          </p:stCondLst>
                                        </p:cTn>
                                        <p:tgtEl>
                                          <p:spTgt spid="87044"/>
                                        </p:tgtEl>
                                      </p:cBhvr>
                                      <p:to x="100000" y="80000"/>
                                    </p:animScale>
                                    <p:animScale>
                                      <p:cBhvr>
                                        <p:cTn id="32" dur="41" decel="50000">
                                          <p:stCondLst>
                                            <p:cond delay="335"/>
                                          </p:stCondLst>
                                        </p:cTn>
                                        <p:tgtEl>
                                          <p:spTgt spid="87044"/>
                                        </p:tgtEl>
                                      </p:cBhvr>
                                      <p:to x="100000" y="100000"/>
                                    </p:animScale>
                                    <p:animScale>
                                      <p:cBhvr>
                                        <p:cTn id="33" dur="7">
                                          <p:stCondLst>
                                            <p:cond delay="410"/>
                                          </p:stCondLst>
                                        </p:cTn>
                                        <p:tgtEl>
                                          <p:spTgt spid="87044"/>
                                        </p:tgtEl>
                                      </p:cBhvr>
                                      <p:to x="100000" y="90000"/>
                                    </p:animScale>
                                    <p:animScale>
                                      <p:cBhvr>
                                        <p:cTn id="34" dur="41" decel="50000">
                                          <p:stCondLst>
                                            <p:cond delay="417"/>
                                          </p:stCondLst>
                                        </p:cTn>
                                        <p:tgtEl>
                                          <p:spTgt spid="87044"/>
                                        </p:tgtEl>
                                      </p:cBhvr>
                                      <p:to x="100000" y="100000"/>
                                    </p:animScale>
                                    <p:animScale>
                                      <p:cBhvr>
                                        <p:cTn id="35" dur="7">
                                          <p:stCondLst>
                                            <p:cond delay="452"/>
                                          </p:stCondLst>
                                        </p:cTn>
                                        <p:tgtEl>
                                          <p:spTgt spid="87044"/>
                                        </p:tgtEl>
                                      </p:cBhvr>
                                      <p:to x="100000" y="95000"/>
                                    </p:animScale>
                                    <p:animScale>
                                      <p:cBhvr>
                                        <p:cTn id="36" dur="41" decel="50000">
                                          <p:stCondLst>
                                            <p:cond delay="458"/>
                                          </p:stCondLst>
                                        </p:cTn>
                                        <p:tgtEl>
                                          <p:spTgt spid="87044"/>
                                        </p:tgtEl>
                                      </p:cBhvr>
                                      <p:to x="100000" y="100000"/>
                                    </p:animScale>
                                  </p:childTnLst>
                                </p:cTn>
                              </p:par>
                            </p:childTnLst>
                          </p:cTn>
                        </p:par>
                        <p:par>
                          <p:cTn id="37" fill="hold" nodeType="afterGroup">
                            <p:stCondLst>
                              <p:cond delay="2449"/>
                            </p:stCondLst>
                            <p:childTnLst>
                              <p:par>
                                <p:cTn id="38" presetID="26" presetClass="entr" presetSubtype="0" fill="hold" nodeType="afterEffect">
                                  <p:stCondLst>
                                    <p:cond delay="0"/>
                                  </p:stCondLst>
                                  <p:childTnLst>
                                    <p:set>
                                      <p:cBhvr>
                                        <p:cTn id="39" dur="1" fill="hold">
                                          <p:stCondLst>
                                            <p:cond delay="0"/>
                                          </p:stCondLst>
                                        </p:cTn>
                                        <p:tgtEl>
                                          <p:spTgt spid="87045"/>
                                        </p:tgtEl>
                                        <p:attrNameLst>
                                          <p:attrName>style.visibility</p:attrName>
                                        </p:attrNameLst>
                                      </p:cBhvr>
                                      <p:to>
                                        <p:strVal val="visible"/>
                                      </p:to>
                                    </p:set>
                                    <p:animEffect transition="in" filter="wipe(down)">
                                      <p:cBhvr>
                                        <p:cTn id="40" dur="145">
                                          <p:stCondLst>
                                            <p:cond delay="0"/>
                                          </p:stCondLst>
                                        </p:cTn>
                                        <p:tgtEl>
                                          <p:spTgt spid="87045"/>
                                        </p:tgtEl>
                                      </p:cBhvr>
                                    </p:animEffect>
                                    <p:anim calcmode="lin" valueType="num">
                                      <p:cBhvr>
                                        <p:cTn id="41" dur="456" tmFilter="0,0; 0.14,0.36; 0.43,0.73; 0.71,0.91; 1.0,1.0">
                                          <p:stCondLst>
                                            <p:cond delay="0"/>
                                          </p:stCondLst>
                                        </p:cTn>
                                        <p:tgtEl>
                                          <p:spTgt spid="87045"/>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87045"/>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87045"/>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87045"/>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87045"/>
                                        </p:tgtEl>
                                        <p:attrNameLst>
                                          <p:attrName>ppt_y</p:attrName>
                                        </p:attrNameLst>
                                      </p:cBhvr>
                                      <p:tavLst>
                                        <p:tav tm="0" fmla="#ppt_y-sin(pi*$)/81">
                                          <p:val>
                                            <p:fltVal val="0"/>
                                          </p:val>
                                        </p:tav>
                                        <p:tav tm="100000">
                                          <p:val>
                                            <p:fltVal val="1"/>
                                          </p:val>
                                        </p:tav>
                                      </p:tavLst>
                                    </p:anim>
                                    <p:animScale>
                                      <p:cBhvr>
                                        <p:cTn id="46" dur="7">
                                          <p:stCondLst>
                                            <p:cond delay="162"/>
                                          </p:stCondLst>
                                        </p:cTn>
                                        <p:tgtEl>
                                          <p:spTgt spid="87045"/>
                                        </p:tgtEl>
                                      </p:cBhvr>
                                      <p:to x="100000" y="60000"/>
                                    </p:animScale>
                                    <p:animScale>
                                      <p:cBhvr>
                                        <p:cTn id="47" dur="41" decel="50000">
                                          <p:stCondLst>
                                            <p:cond delay="169"/>
                                          </p:stCondLst>
                                        </p:cTn>
                                        <p:tgtEl>
                                          <p:spTgt spid="87045"/>
                                        </p:tgtEl>
                                      </p:cBhvr>
                                      <p:to x="100000" y="100000"/>
                                    </p:animScale>
                                    <p:animScale>
                                      <p:cBhvr>
                                        <p:cTn id="48" dur="7">
                                          <p:stCondLst>
                                            <p:cond delay="328"/>
                                          </p:stCondLst>
                                        </p:cTn>
                                        <p:tgtEl>
                                          <p:spTgt spid="87045"/>
                                        </p:tgtEl>
                                      </p:cBhvr>
                                      <p:to x="100000" y="80000"/>
                                    </p:animScale>
                                    <p:animScale>
                                      <p:cBhvr>
                                        <p:cTn id="49" dur="41" decel="50000">
                                          <p:stCondLst>
                                            <p:cond delay="335"/>
                                          </p:stCondLst>
                                        </p:cTn>
                                        <p:tgtEl>
                                          <p:spTgt spid="87045"/>
                                        </p:tgtEl>
                                      </p:cBhvr>
                                      <p:to x="100000" y="100000"/>
                                    </p:animScale>
                                    <p:animScale>
                                      <p:cBhvr>
                                        <p:cTn id="50" dur="7">
                                          <p:stCondLst>
                                            <p:cond delay="410"/>
                                          </p:stCondLst>
                                        </p:cTn>
                                        <p:tgtEl>
                                          <p:spTgt spid="87045"/>
                                        </p:tgtEl>
                                      </p:cBhvr>
                                      <p:to x="100000" y="90000"/>
                                    </p:animScale>
                                    <p:animScale>
                                      <p:cBhvr>
                                        <p:cTn id="51" dur="41" decel="50000">
                                          <p:stCondLst>
                                            <p:cond delay="417"/>
                                          </p:stCondLst>
                                        </p:cTn>
                                        <p:tgtEl>
                                          <p:spTgt spid="87045"/>
                                        </p:tgtEl>
                                      </p:cBhvr>
                                      <p:to x="100000" y="100000"/>
                                    </p:animScale>
                                    <p:animScale>
                                      <p:cBhvr>
                                        <p:cTn id="52" dur="7">
                                          <p:stCondLst>
                                            <p:cond delay="452"/>
                                          </p:stCondLst>
                                        </p:cTn>
                                        <p:tgtEl>
                                          <p:spTgt spid="87045"/>
                                        </p:tgtEl>
                                      </p:cBhvr>
                                      <p:to x="100000" y="95000"/>
                                    </p:animScale>
                                    <p:animScale>
                                      <p:cBhvr>
                                        <p:cTn id="53" dur="41" decel="50000">
                                          <p:stCondLst>
                                            <p:cond delay="458"/>
                                          </p:stCondLst>
                                        </p:cTn>
                                        <p:tgtEl>
                                          <p:spTgt spid="87045"/>
                                        </p:tgtEl>
                                      </p:cBhvr>
                                      <p:to x="100000" y="100000"/>
                                    </p:animScale>
                                  </p:childTnLst>
                                </p:cTn>
                              </p:par>
                            </p:childTnLst>
                          </p:cTn>
                        </p:par>
                        <p:par>
                          <p:cTn id="54" fill="hold" nodeType="afterGroup">
                            <p:stCondLst>
                              <p:cond delay="2948"/>
                            </p:stCondLst>
                            <p:childTnLst>
                              <p:par>
                                <p:cTn id="55" presetID="52" presetClass="entr" presetSubtype="0" fill="hold" nodeType="afterEffect">
                                  <p:stCondLst>
                                    <p:cond delay="0"/>
                                  </p:stCondLst>
                                  <p:childTnLst>
                                    <p:set>
                                      <p:cBhvr>
                                        <p:cTn id="56" dur="1" fill="hold">
                                          <p:stCondLst>
                                            <p:cond delay="0"/>
                                          </p:stCondLst>
                                        </p:cTn>
                                        <p:tgtEl>
                                          <p:spTgt spid="87046"/>
                                        </p:tgtEl>
                                        <p:attrNameLst>
                                          <p:attrName>style.visibility</p:attrName>
                                        </p:attrNameLst>
                                      </p:cBhvr>
                                      <p:to>
                                        <p:strVal val="visible"/>
                                      </p:to>
                                    </p:set>
                                    <p:animScale>
                                      <p:cBhvr>
                                        <p:cTn id="57" dur="1000" decel="50000" fill="hold">
                                          <p:stCondLst>
                                            <p:cond delay="0"/>
                                          </p:stCondLst>
                                        </p:cTn>
                                        <p:tgtEl>
                                          <p:spTgt spid="870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87046"/>
                                        </p:tgtEl>
                                        <p:attrNameLst>
                                          <p:attrName>ppt_x</p:attrName>
                                          <p:attrName>ppt_y</p:attrName>
                                        </p:attrNameLst>
                                      </p:cBhvr>
                                    </p:animMotion>
                                    <p:animEffect transition="in" filter="fade">
                                      <p:cBhvr>
                                        <p:cTn id="59" dur="1000"/>
                                        <p:tgtEl>
                                          <p:spTgt spid="87046"/>
                                        </p:tgtEl>
                                      </p:cBhvr>
                                    </p:animEffect>
                                  </p:childTnLst>
                                </p:cTn>
                              </p:par>
                            </p:childTnLst>
                          </p:cTn>
                        </p:par>
                        <p:par>
                          <p:cTn id="60" fill="hold" nodeType="afterGroup">
                            <p:stCondLst>
                              <p:cond delay="3948"/>
                            </p:stCondLst>
                            <p:childTnLst>
                              <p:par>
                                <p:cTn id="61" presetID="12" presetClass="entr" presetSubtype="8" fill="hold" nodeType="afterEffect">
                                  <p:stCondLst>
                                    <p:cond delay="0"/>
                                  </p:stCondLst>
                                  <p:childTnLst>
                                    <p:set>
                                      <p:cBhvr>
                                        <p:cTn id="62" dur="1" fill="hold">
                                          <p:stCondLst>
                                            <p:cond delay="0"/>
                                          </p:stCondLst>
                                        </p:cTn>
                                        <p:tgtEl>
                                          <p:spTgt spid="87047"/>
                                        </p:tgtEl>
                                        <p:attrNameLst>
                                          <p:attrName>style.visibility</p:attrName>
                                        </p:attrNameLst>
                                      </p:cBhvr>
                                      <p:to>
                                        <p:strVal val="visible"/>
                                      </p:to>
                                    </p:set>
                                    <p:animEffect transition="in" filter="slide(fromLeft)">
                                      <p:cBhvr>
                                        <p:cTn id="63" dur="500"/>
                                        <p:tgtEl>
                                          <p:spTgt spid="87047"/>
                                        </p:tgtEl>
                                      </p:cBhvr>
                                    </p:animEffect>
                                  </p:childTnLst>
                                </p:cTn>
                              </p:par>
                            </p:childTnLst>
                          </p:cTn>
                        </p:par>
                        <p:par>
                          <p:cTn id="64" fill="hold" nodeType="afterGroup">
                            <p:stCondLst>
                              <p:cond delay="4448"/>
                            </p:stCondLst>
                            <p:childTnLst>
                              <p:par>
                                <p:cTn id="65" presetID="12" presetClass="entr" presetSubtype="8" fill="hold" nodeType="afterEffect">
                                  <p:stCondLst>
                                    <p:cond delay="0"/>
                                  </p:stCondLst>
                                  <p:childTnLst>
                                    <p:set>
                                      <p:cBhvr>
                                        <p:cTn id="66" dur="1" fill="hold">
                                          <p:stCondLst>
                                            <p:cond delay="0"/>
                                          </p:stCondLst>
                                        </p:cTn>
                                        <p:tgtEl>
                                          <p:spTgt spid="87048"/>
                                        </p:tgtEl>
                                        <p:attrNameLst>
                                          <p:attrName>style.visibility</p:attrName>
                                        </p:attrNameLst>
                                      </p:cBhvr>
                                      <p:to>
                                        <p:strVal val="visible"/>
                                      </p:to>
                                    </p:set>
                                    <p:animEffect transition="in" filter="slide(fromLeft)">
                                      <p:cBhvr>
                                        <p:cTn id="67" dur="500"/>
                                        <p:tgtEl>
                                          <p:spTgt spid="87048"/>
                                        </p:tgtEl>
                                      </p:cBhvr>
                                    </p:animEffect>
                                  </p:childTnLst>
                                </p:cTn>
                              </p:par>
                            </p:childTnLst>
                          </p:cTn>
                        </p:par>
                        <p:par>
                          <p:cTn id="68" fill="hold" nodeType="afterGroup">
                            <p:stCondLst>
                              <p:cond delay="4948"/>
                            </p:stCondLst>
                            <p:childTnLst>
                              <p:par>
                                <p:cTn id="69" presetID="12" presetClass="entr" presetSubtype="8" fill="hold" nodeType="afterEffect">
                                  <p:stCondLst>
                                    <p:cond delay="0"/>
                                  </p:stCondLst>
                                  <p:childTnLst>
                                    <p:set>
                                      <p:cBhvr>
                                        <p:cTn id="70" dur="1" fill="hold">
                                          <p:stCondLst>
                                            <p:cond delay="0"/>
                                          </p:stCondLst>
                                        </p:cTn>
                                        <p:tgtEl>
                                          <p:spTgt spid="87049"/>
                                        </p:tgtEl>
                                        <p:attrNameLst>
                                          <p:attrName>style.visibility</p:attrName>
                                        </p:attrNameLst>
                                      </p:cBhvr>
                                      <p:to>
                                        <p:strVal val="visible"/>
                                      </p:to>
                                    </p:set>
                                    <p:animEffect transition="in" filter="slide(fromLeft)">
                                      <p:cBhvr>
                                        <p:cTn id="71" dur="500"/>
                                        <p:tgtEl>
                                          <p:spTgt spid="87049"/>
                                        </p:tgtEl>
                                      </p:cBhvr>
                                    </p:animEffect>
                                  </p:childTnLst>
                                </p:cTn>
                              </p:par>
                            </p:childTnLst>
                          </p:cTn>
                        </p:par>
                        <p:par>
                          <p:cTn id="72" fill="hold" nodeType="afterGroup">
                            <p:stCondLst>
                              <p:cond delay="5448"/>
                            </p:stCondLst>
                            <p:childTnLst>
                              <p:par>
                                <p:cTn id="73" presetID="2" presetClass="entr" presetSubtype="8" fill="hold" nodeType="afterEffect">
                                  <p:stCondLst>
                                    <p:cond delay="0"/>
                                  </p:stCondLst>
                                  <p:childTnLst>
                                    <p:set>
                                      <p:cBhvr>
                                        <p:cTn id="74" dur="1" fill="hold">
                                          <p:stCondLst>
                                            <p:cond delay="0"/>
                                          </p:stCondLst>
                                        </p:cTn>
                                        <p:tgtEl>
                                          <p:spTgt spid="87052"/>
                                        </p:tgtEl>
                                        <p:attrNameLst>
                                          <p:attrName>style.visibility</p:attrName>
                                        </p:attrNameLst>
                                      </p:cBhvr>
                                      <p:to>
                                        <p:strVal val="visible"/>
                                      </p:to>
                                    </p:set>
                                    <p:anim calcmode="lin" valueType="num">
                                      <p:cBhvr additive="base">
                                        <p:cTn id="75" dur="500" fill="hold"/>
                                        <p:tgtEl>
                                          <p:spTgt spid="87052"/>
                                        </p:tgtEl>
                                        <p:attrNameLst>
                                          <p:attrName>ppt_x</p:attrName>
                                        </p:attrNameLst>
                                      </p:cBhvr>
                                      <p:tavLst>
                                        <p:tav tm="0">
                                          <p:val>
                                            <p:strVal val="0-#ppt_w/2"/>
                                          </p:val>
                                        </p:tav>
                                        <p:tav tm="100000">
                                          <p:val>
                                            <p:strVal val="#ppt_x"/>
                                          </p:val>
                                        </p:tav>
                                      </p:tavLst>
                                    </p:anim>
                                    <p:anim calcmode="lin" valueType="num">
                                      <p:cBhvr additive="base">
                                        <p:cTn id="76" dur="500" fill="hold"/>
                                        <p:tgtEl>
                                          <p:spTgt spid="87052"/>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948"/>
                            </p:stCondLst>
                            <p:childTnLst>
                              <p:par>
                                <p:cTn id="78" presetID="2" presetClass="entr" presetSubtype="8" fill="hold" nodeType="afterEffect">
                                  <p:stCondLst>
                                    <p:cond delay="0"/>
                                  </p:stCondLst>
                                  <p:childTnLst>
                                    <p:set>
                                      <p:cBhvr>
                                        <p:cTn id="79" dur="1" fill="hold">
                                          <p:stCondLst>
                                            <p:cond delay="0"/>
                                          </p:stCondLst>
                                        </p:cTn>
                                        <p:tgtEl>
                                          <p:spTgt spid="87050"/>
                                        </p:tgtEl>
                                        <p:attrNameLst>
                                          <p:attrName>style.visibility</p:attrName>
                                        </p:attrNameLst>
                                      </p:cBhvr>
                                      <p:to>
                                        <p:strVal val="visible"/>
                                      </p:to>
                                    </p:set>
                                    <p:anim calcmode="lin" valueType="num">
                                      <p:cBhvr additive="base">
                                        <p:cTn id="80" dur="500" fill="hold"/>
                                        <p:tgtEl>
                                          <p:spTgt spid="87050"/>
                                        </p:tgtEl>
                                        <p:attrNameLst>
                                          <p:attrName>ppt_x</p:attrName>
                                        </p:attrNameLst>
                                      </p:cBhvr>
                                      <p:tavLst>
                                        <p:tav tm="0">
                                          <p:val>
                                            <p:strVal val="0-#ppt_w/2"/>
                                          </p:val>
                                        </p:tav>
                                        <p:tav tm="100000">
                                          <p:val>
                                            <p:strVal val="#ppt_x"/>
                                          </p:val>
                                        </p:tav>
                                      </p:tavLst>
                                    </p:anim>
                                    <p:anim calcmode="lin" valueType="num">
                                      <p:cBhvr additive="base">
                                        <p:cTn id="81" dur="500" fill="hold"/>
                                        <p:tgtEl>
                                          <p:spTgt spid="87050"/>
                                        </p:tgtEl>
                                        <p:attrNameLst>
                                          <p:attrName>ppt_y</p:attrName>
                                        </p:attrNameLst>
                                      </p:cBhvr>
                                      <p:tavLst>
                                        <p:tav tm="0">
                                          <p:val>
                                            <p:strVal val="#ppt_y"/>
                                          </p:val>
                                        </p:tav>
                                        <p:tav tm="100000">
                                          <p:val>
                                            <p:strVal val="#ppt_y"/>
                                          </p:val>
                                        </p:tav>
                                      </p:tavLst>
                                    </p:anim>
                                  </p:childTnLst>
                                </p:cTn>
                              </p:par>
                            </p:childTnLst>
                          </p:cTn>
                        </p:par>
                        <p:par>
                          <p:cTn id="82" fill="hold" nodeType="afterGroup">
                            <p:stCondLst>
                              <p:cond delay="6448"/>
                            </p:stCondLst>
                            <p:childTnLst>
                              <p:par>
                                <p:cTn id="83" presetID="2" presetClass="entr" presetSubtype="8" fill="hold" nodeType="afterEffect">
                                  <p:stCondLst>
                                    <p:cond delay="0"/>
                                  </p:stCondLst>
                                  <p:childTnLst>
                                    <p:set>
                                      <p:cBhvr>
                                        <p:cTn id="84" dur="1" fill="hold">
                                          <p:stCondLst>
                                            <p:cond delay="0"/>
                                          </p:stCondLst>
                                        </p:cTn>
                                        <p:tgtEl>
                                          <p:spTgt spid="87051"/>
                                        </p:tgtEl>
                                        <p:attrNameLst>
                                          <p:attrName>style.visibility</p:attrName>
                                        </p:attrNameLst>
                                      </p:cBhvr>
                                      <p:to>
                                        <p:strVal val="visible"/>
                                      </p:to>
                                    </p:set>
                                    <p:anim calcmode="lin" valueType="num">
                                      <p:cBhvr additive="base">
                                        <p:cTn id="85" dur="500" fill="hold"/>
                                        <p:tgtEl>
                                          <p:spTgt spid="87051"/>
                                        </p:tgtEl>
                                        <p:attrNameLst>
                                          <p:attrName>ppt_x</p:attrName>
                                        </p:attrNameLst>
                                      </p:cBhvr>
                                      <p:tavLst>
                                        <p:tav tm="0">
                                          <p:val>
                                            <p:strVal val="0-#ppt_w/2"/>
                                          </p:val>
                                        </p:tav>
                                        <p:tav tm="100000">
                                          <p:val>
                                            <p:strVal val="#ppt_x"/>
                                          </p:val>
                                        </p:tav>
                                      </p:tavLst>
                                    </p:anim>
                                    <p:anim calcmode="lin" valueType="num">
                                      <p:cBhvr additive="base">
                                        <p:cTn id="86" dur="500" fill="hold"/>
                                        <p:tgtEl>
                                          <p:spTgt spid="87051"/>
                                        </p:tgtEl>
                                        <p:attrNameLst>
                                          <p:attrName>ppt_y</p:attrName>
                                        </p:attrNameLst>
                                      </p:cBhvr>
                                      <p:tavLst>
                                        <p:tav tm="0">
                                          <p:val>
                                            <p:strVal val="#ppt_y"/>
                                          </p:val>
                                        </p:tav>
                                        <p:tav tm="100000">
                                          <p:val>
                                            <p:strVal val="#ppt_y"/>
                                          </p:val>
                                        </p:tav>
                                      </p:tavLst>
                                    </p:anim>
                                  </p:childTnLst>
                                </p:cTn>
                              </p:par>
                            </p:childTnLst>
                          </p:cTn>
                        </p:par>
                        <p:par>
                          <p:cTn id="87" fill="hold" nodeType="afterGroup">
                            <p:stCondLst>
                              <p:cond delay="6948"/>
                            </p:stCondLst>
                            <p:childTnLst>
                              <p:par>
                                <p:cTn id="88" presetID="2" presetClass="entr" presetSubtype="8" fill="hold" grpId="0" nodeType="afterEffect">
                                  <p:stCondLst>
                                    <p:cond delay="0"/>
                                  </p:stCondLst>
                                  <p:childTnLst>
                                    <p:set>
                                      <p:cBhvr>
                                        <p:cTn id="89" dur="1" fill="hold">
                                          <p:stCondLst>
                                            <p:cond delay="0"/>
                                          </p:stCondLst>
                                        </p:cTn>
                                        <p:tgtEl>
                                          <p:spTgt spid="87053"/>
                                        </p:tgtEl>
                                        <p:attrNameLst>
                                          <p:attrName>style.visibility</p:attrName>
                                        </p:attrNameLst>
                                      </p:cBhvr>
                                      <p:to>
                                        <p:strVal val="visible"/>
                                      </p:to>
                                    </p:set>
                                    <p:anim calcmode="lin" valueType="num">
                                      <p:cBhvr additive="base">
                                        <p:cTn id="90" dur="500" fill="hold"/>
                                        <p:tgtEl>
                                          <p:spTgt spid="87053"/>
                                        </p:tgtEl>
                                        <p:attrNameLst>
                                          <p:attrName>ppt_x</p:attrName>
                                        </p:attrNameLst>
                                      </p:cBhvr>
                                      <p:tavLst>
                                        <p:tav tm="0">
                                          <p:val>
                                            <p:strVal val="0-#ppt_w/2"/>
                                          </p:val>
                                        </p:tav>
                                        <p:tav tm="100000">
                                          <p:val>
                                            <p:strVal val="#ppt_x"/>
                                          </p:val>
                                        </p:tav>
                                      </p:tavLst>
                                    </p:anim>
                                    <p:anim calcmode="lin" valueType="num">
                                      <p:cBhvr additive="base">
                                        <p:cTn id="91" dur="500" fill="hold"/>
                                        <p:tgtEl>
                                          <p:spTgt spid="87053"/>
                                        </p:tgtEl>
                                        <p:attrNameLst>
                                          <p:attrName>ppt_y</p:attrName>
                                        </p:attrNameLst>
                                      </p:cBhvr>
                                      <p:tavLst>
                                        <p:tav tm="0">
                                          <p:val>
                                            <p:strVal val="#ppt_y"/>
                                          </p:val>
                                        </p:tav>
                                        <p:tav tm="100000">
                                          <p:val>
                                            <p:strVal val="#ppt_y"/>
                                          </p:val>
                                        </p:tav>
                                      </p:tavLst>
                                    </p:anim>
                                  </p:childTnLst>
                                </p:cTn>
                              </p:par>
                            </p:childTnLst>
                          </p:cTn>
                        </p:par>
                        <p:par>
                          <p:cTn id="92" fill="hold" nodeType="afterGroup">
                            <p:stCondLst>
                              <p:cond delay="7448"/>
                            </p:stCondLst>
                            <p:childTnLst>
                              <p:par>
                                <p:cTn id="93" presetID="2" presetClass="entr" presetSubtype="8" fill="hold" grpId="0" nodeType="afterEffect">
                                  <p:stCondLst>
                                    <p:cond delay="0"/>
                                  </p:stCondLst>
                                  <p:childTnLst>
                                    <p:set>
                                      <p:cBhvr>
                                        <p:cTn id="94" dur="1" fill="hold">
                                          <p:stCondLst>
                                            <p:cond delay="0"/>
                                          </p:stCondLst>
                                        </p:cTn>
                                        <p:tgtEl>
                                          <p:spTgt spid="87054"/>
                                        </p:tgtEl>
                                        <p:attrNameLst>
                                          <p:attrName>style.visibility</p:attrName>
                                        </p:attrNameLst>
                                      </p:cBhvr>
                                      <p:to>
                                        <p:strVal val="visible"/>
                                      </p:to>
                                    </p:set>
                                    <p:anim calcmode="lin" valueType="num">
                                      <p:cBhvr additive="base">
                                        <p:cTn id="95" dur="500" fill="hold"/>
                                        <p:tgtEl>
                                          <p:spTgt spid="87054"/>
                                        </p:tgtEl>
                                        <p:attrNameLst>
                                          <p:attrName>ppt_x</p:attrName>
                                        </p:attrNameLst>
                                      </p:cBhvr>
                                      <p:tavLst>
                                        <p:tav tm="0">
                                          <p:val>
                                            <p:strVal val="0-#ppt_w/2"/>
                                          </p:val>
                                        </p:tav>
                                        <p:tav tm="100000">
                                          <p:val>
                                            <p:strVal val="#ppt_x"/>
                                          </p:val>
                                        </p:tav>
                                      </p:tavLst>
                                    </p:anim>
                                    <p:anim calcmode="lin" valueType="num">
                                      <p:cBhvr additive="base">
                                        <p:cTn id="96" dur="500" fill="hold"/>
                                        <p:tgtEl>
                                          <p:spTgt spid="87054"/>
                                        </p:tgtEl>
                                        <p:attrNameLst>
                                          <p:attrName>ppt_y</p:attrName>
                                        </p:attrNameLst>
                                      </p:cBhvr>
                                      <p:tavLst>
                                        <p:tav tm="0">
                                          <p:val>
                                            <p:strVal val="#ppt_y"/>
                                          </p:val>
                                        </p:tav>
                                        <p:tav tm="100000">
                                          <p:val>
                                            <p:strVal val="#ppt_y"/>
                                          </p:val>
                                        </p:tav>
                                      </p:tavLst>
                                    </p:anim>
                                  </p:childTnLst>
                                </p:cTn>
                              </p:par>
                            </p:childTnLst>
                          </p:cTn>
                        </p:par>
                        <p:par>
                          <p:cTn id="97" fill="hold" nodeType="afterGroup">
                            <p:stCondLst>
                              <p:cond delay="7948"/>
                            </p:stCondLst>
                            <p:childTnLst>
                              <p:par>
                                <p:cTn id="98" presetID="30" presetClass="entr" presetSubtype="0" fill="hold" grpId="0" nodeType="afterEffect">
                                  <p:stCondLst>
                                    <p:cond delay="0"/>
                                  </p:stCondLst>
                                  <p:childTnLst>
                                    <p:set>
                                      <p:cBhvr>
                                        <p:cTn id="99" dur="1" fill="hold">
                                          <p:stCondLst>
                                            <p:cond delay="0"/>
                                          </p:stCondLst>
                                        </p:cTn>
                                        <p:tgtEl>
                                          <p:spTgt spid="87055"/>
                                        </p:tgtEl>
                                        <p:attrNameLst>
                                          <p:attrName>style.visibility</p:attrName>
                                        </p:attrNameLst>
                                      </p:cBhvr>
                                      <p:to>
                                        <p:strVal val="visible"/>
                                      </p:to>
                                    </p:set>
                                    <p:animEffect transition="in" filter="fade">
                                      <p:cBhvr>
                                        <p:cTn id="100" dur="800" decel="100000"/>
                                        <p:tgtEl>
                                          <p:spTgt spid="87055"/>
                                        </p:tgtEl>
                                      </p:cBhvr>
                                    </p:animEffect>
                                    <p:anim calcmode="lin" valueType="num">
                                      <p:cBhvr>
                                        <p:cTn id="101" dur="800" decel="100000" fill="hold"/>
                                        <p:tgtEl>
                                          <p:spTgt spid="87055"/>
                                        </p:tgtEl>
                                        <p:attrNameLst>
                                          <p:attrName>style.rotation</p:attrName>
                                        </p:attrNameLst>
                                      </p:cBhvr>
                                      <p:tavLst>
                                        <p:tav tm="0">
                                          <p:val>
                                            <p:fltVal val="-90"/>
                                          </p:val>
                                        </p:tav>
                                        <p:tav tm="100000">
                                          <p:val>
                                            <p:fltVal val="0"/>
                                          </p:val>
                                        </p:tav>
                                      </p:tavLst>
                                    </p:anim>
                                    <p:anim calcmode="lin" valueType="num">
                                      <p:cBhvr>
                                        <p:cTn id="102" dur="800" decel="100000" fill="hold"/>
                                        <p:tgtEl>
                                          <p:spTgt spid="87055"/>
                                        </p:tgtEl>
                                        <p:attrNameLst>
                                          <p:attrName>ppt_x</p:attrName>
                                        </p:attrNameLst>
                                      </p:cBhvr>
                                      <p:tavLst>
                                        <p:tav tm="0">
                                          <p:val>
                                            <p:strVal val="#ppt_x+0.4"/>
                                          </p:val>
                                        </p:tav>
                                        <p:tav tm="100000">
                                          <p:val>
                                            <p:strVal val="#ppt_x-0.05"/>
                                          </p:val>
                                        </p:tav>
                                      </p:tavLst>
                                    </p:anim>
                                    <p:anim calcmode="lin" valueType="num">
                                      <p:cBhvr>
                                        <p:cTn id="103" dur="800" decel="100000" fill="hold"/>
                                        <p:tgtEl>
                                          <p:spTgt spid="87055"/>
                                        </p:tgtEl>
                                        <p:attrNameLst>
                                          <p:attrName>ppt_y</p:attrName>
                                        </p:attrNameLst>
                                      </p:cBhvr>
                                      <p:tavLst>
                                        <p:tav tm="0">
                                          <p:val>
                                            <p:strVal val="#ppt_y-0.4"/>
                                          </p:val>
                                        </p:tav>
                                        <p:tav tm="100000">
                                          <p:val>
                                            <p:strVal val="#ppt_y+0.1"/>
                                          </p:val>
                                        </p:tav>
                                      </p:tavLst>
                                    </p:anim>
                                    <p:anim calcmode="lin" valueType="num">
                                      <p:cBhvr>
                                        <p:cTn id="104" dur="200" accel="100000" fill="hold">
                                          <p:stCondLst>
                                            <p:cond delay="800"/>
                                          </p:stCondLst>
                                        </p:cTn>
                                        <p:tgtEl>
                                          <p:spTgt spid="87055"/>
                                        </p:tgtEl>
                                        <p:attrNameLst>
                                          <p:attrName>ppt_x</p:attrName>
                                        </p:attrNameLst>
                                      </p:cBhvr>
                                      <p:tavLst>
                                        <p:tav tm="0">
                                          <p:val>
                                            <p:strVal val="#ppt_x-0.05"/>
                                          </p:val>
                                        </p:tav>
                                        <p:tav tm="100000">
                                          <p:val>
                                            <p:strVal val="#ppt_x"/>
                                          </p:val>
                                        </p:tav>
                                      </p:tavLst>
                                    </p:anim>
                                    <p:anim calcmode="lin" valueType="num">
                                      <p:cBhvr>
                                        <p:cTn id="105" dur="200" accel="100000" fill="hold">
                                          <p:stCondLst>
                                            <p:cond delay="800"/>
                                          </p:stCondLst>
                                        </p:cTn>
                                        <p:tgtEl>
                                          <p:spTgt spid="87055"/>
                                        </p:tgtEl>
                                        <p:attrNameLst>
                                          <p:attrName>ppt_y</p:attrName>
                                        </p:attrNameLst>
                                      </p:cBhvr>
                                      <p:tavLst>
                                        <p:tav tm="0">
                                          <p:val>
                                            <p:strVal val="#ppt_y+0.1"/>
                                          </p:val>
                                        </p:tav>
                                        <p:tav tm="100000">
                                          <p:val>
                                            <p:strVal val="#ppt_y"/>
                                          </p:val>
                                        </p:tav>
                                      </p:tavLst>
                                    </p:anim>
                                  </p:childTnLst>
                                </p:cTn>
                              </p:par>
                            </p:childTnLst>
                          </p:cTn>
                        </p:par>
                        <p:par>
                          <p:cTn id="106" fill="hold" nodeType="afterGroup">
                            <p:stCondLst>
                              <p:cond delay="8948"/>
                            </p:stCondLst>
                            <p:childTnLst>
                              <p:par>
                                <p:cTn id="107" presetID="41" presetClass="entr" presetSubtype="0" fill="hold" grpId="1" nodeType="afterEffect">
                                  <p:stCondLst>
                                    <p:cond delay="0"/>
                                  </p:stCondLst>
                                  <p:iterate type="lt">
                                    <p:tmPct val="10000"/>
                                  </p:iterate>
                                  <p:childTnLst>
                                    <p:set>
                                      <p:cBhvr>
                                        <p:cTn id="108" dur="1" fill="hold">
                                          <p:stCondLst>
                                            <p:cond delay="0"/>
                                          </p:stCondLst>
                                        </p:cTn>
                                        <p:tgtEl>
                                          <p:spTgt spid="87056"/>
                                        </p:tgtEl>
                                        <p:attrNameLst>
                                          <p:attrName>style.visibility</p:attrName>
                                        </p:attrNameLst>
                                      </p:cBhvr>
                                      <p:to>
                                        <p:strVal val="visible"/>
                                      </p:to>
                                    </p:set>
                                    <p:anim calcmode="lin" valueType="num">
                                      <p:cBhvr>
                                        <p:cTn id="109" dur="500" fill="hold"/>
                                        <p:tgtEl>
                                          <p:spTgt spid="87056"/>
                                        </p:tgtEl>
                                        <p:attrNameLst>
                                          <p:attrName>ppt_x</p:attrName>
                                        </p:attrNameLst>
                                      </p:cBhvr>
                                      <p:tavLst>
                                        <p:tav tm="0">
                                          <p:val>
                                            <p:strVal val="#ppt_x"/>
                                          </p:val>
                                        </p:tav>
                                        <p:tav tm="50000">
                                          <p:val>
                                            <p:strVal val="#ppt_x+.1"/>
                                          </p:val>
                                        </p:tav>
                                        <p:tav tm="100000">
                                          <p:val>
                                            <p:strVal val="#ppt_x"/>
                                          </p:val>
                                        </p:tav>
                                      </p:tavLst>
                                    </p:anim>
                                    <p:anim calcmode="lin" valueType="num">
                                      <p:cBhvr>
                                        <p:cTn id="110" dur="500" fill="hold"/>
                                        <p:tgtEl>
                                          <p:spTgt spid="87056"/>
                                        </p:tgtEl>
                                        <p:attrNameLst>
                                          <p:attrName>ppt_y</p:attrName>
                                        </p:attrNameLst>
                                      </p:cBhvr>
                                      <p:tavLst>
                                        <p:tav tm="0">
                                          <p:val>
                                            <p:strVal val="#ppt_y"/>
                                          </p:val>
                                        </p:tav>
                                        <p:tav tm="100000">
                                          <p:val>
                                            <p:strVal val="#ppt_y"/>
                                          </p:val>
                                        </p:tav>
                                      </p:tavLst>
                                    </p:anim>
                                    <p:anim calcmode="lin" valueType="num">
                                      <p:cBhvr>
                                        <p:cTn id="111" dur="500" fill="hold"/>
                                        <p:tgtEl>
                                          <p:spTgt spid="87056"/>
                                        </p:tgtEl>
                                        <p:attrNameLst>
                                          <p:attrName>ppt_h</p:attrName>
                                        </p:attrNameLst>
                                      </p:cBhvr>
                                      <p:tavLst>
                                        <p:tav tm="0">
                                          <p:val>
                                            <p:strVal val="#ppt_h/10"/>
                                          </p:val>
                                        </p:tav>
                                        <p:tav tm="50000">
                                          <p:val>
                                            <p:strVal val="#ppt_h+.01"/>
                                          </p:val>
                                        </p:tav>
                                        <p:tav tm="100000">
                                          <p:val>
                                            <p:strVal val="#ppt_h"/>
                                          </p:val>
                                        </p:tav>
                                      </p:tavLst>
                                    </p:anim>
                                    <p:anim calcmode="lin" valueType="num">
                                      <p:cBhvr>
                                        <p:cTn id="112" dur="500" fill="hold"/>
                                        <p:tgtEl>
                                          <p:spTgt spid="87056"/>
                                        </p:tgtEl>
                                        <p:attrNameLst>
                                          <p:attrName>ppt_w</p:attrName>
                                        </p:attrNameLst>
                                      </p:cBhvr>
                                      <p:tavLst>
                                        <p:tav tm="0">
                                          <p:val>
                                            <p:strVal val="#ppt_w/10"/>
                                          </p:val>
                                        </p:tav>
                                        <p:tav tm="50000">
                                          <p:val>
                                            <p:strVal val="#ppt_w+.01"/>
                                          </p:val>
                                        </p:tav>
                                        <p:tav tm="100000">
                                          <p:val>
                                            <p:strVal val="#ppt_w"/>
                                          </p:val>
                                        </p:tav>
                                      </p:tavLst>
                                    </p:anim>
                                    <p:animEffect transition="in" filter="fade">
                                      <p:cBhvr>
                                        <p:cTn id="113" dur="500" tmFilter="0,0; .5, 1; 1, 1"/>
                                        <p:tgtEl>
                                          <p:spTgt spid="87056"/>
                                        </p:tgtEl>
                                      </p:cBhvr>
                                    </p:animEffect>
                                  </p:childTnLst>
                                </p:cTn>
                              </p:par>
                            </p:childTnLst>
                          </p:cTn>
                        </p:par>
                        <p:par>
                          <p:cTn id="114" fill="hold">
                            <p:stCondLst>
                              <p:cond delay="12598"/>
                            </p:stCondLst>
                            <p:childTnLst>
                              <p:par>
                                <p:cTn id="115" presetID="42" presetClass="entr" presetSubtype="0" fill="hold" grpId="0" nodeType="after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1000"/>
                                        <p:tgtEl>
                                          <p:spTgt spid="17"/>
                                        </p:tgtEl>
                                      </p:cBhvr>
                                    </p:animEffect>
                                    <p:anim calcmode="lin" valueType="num">
                                      <p:cBhvr>
                                        <p:cTn id="118" dur="1000" fill="hold"/>
                                        <p:tgtEl>
                                          <p:spTgt spid="17"/>
                                        </p:tgtEl>
                                        <p:attrNameLst>
                                          <p:attrName>ppt_x</p:attrName>
                                        </p:attrNameLst>
                                      </p:cBhvr>
                                      <p:tavLst>
                                        <p:tav tm="0">
                                          <p:val>
                                            <p:strVal val="#ppt_x"/>
                                          </p:val>
                                        </p:tav>
                                        <p:tav tm="100000">
                                          <p:val>
                                            <p:strVal val="#ppt_x"/>
                                          </p:val>
                                        </p:tav>
                                      </p:tavLst>
                                    </p:anim>
                                    <p:anim calcmode="lin" valueType="num">
                                      <p:cBhvr>
                                        <p:cTn id="1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3" grpId="0"/>
      <p:bldP spid="87054" grpId="0"/>
      <p:bldP spid="87055" grpId="0"/>
      <p:bldP spid="87056" grpId="1"/>
      <p:bldP spid="87059" grpId="0"/>
      <p:bldP spid="87060"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1" name="任意多边形 15"/>
          <p:cNvSpPr>
            <a:spLocks/>
          </p:cNvSpPr>
          <p:nvPr/>
        </p:nvSpPr>
        <p:spPr bwMode="auto">
          <a:xfrm>
            <a:off x="1558925" y="1384300"/>
            <a:ext cx="2476500" cy="3268663"/>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2708"/>
              <a:gd name="T55" fmla="*/ 0 h 2331146"/>
              <a:gd name="T56" fmla="*/ 1762708 w 1762708"/>
              <a:gd name="T57" fmla="*/ 2331146 h 23311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rgbClr val="006CB8"/>
          </a:solidFill>
          <a:ln>
            <a:noFill/>
          </a:ln>
          <a:extLst>
            <a:ext uri="{91240B29-F687-4F45-9708-019B960494DF}">
              <a14:hiddenLine xmlns:a14="http://schemas.microsoft.com/office/drawing/2010/main" w="14351" cap="flat">
                <a:solidFill>
                  <a:srgbClr val="000000"/>
                </a:solidFill>
                <a:prstDash val="solid"/>
                <a:miter lim="800000"/>
                <a:headEnd/>
                <a:tailEnd/>
              </a14:hiddenLine>
            </a:ext>
          </a:extLst>
        </p:spPr>
        <p:txBody>
          <a:bodyPr/>
          <a:lstStyle/>
          <a:p>
            <a:endParaRPr lang="zh-CN" altLang="en-US"/>
          </a:p>
        </p:txBody>
      </p:sp>
      <p:grpSp>
        <p:nvGrpSpPr>
          <p:cNvPr id="18" name="Oval 53"/>
          <p:cNvGrpSpPr>
            <a:grpSpLocks/>
          </p:cNvGrpSpPr>
          <p:nvPr/>
        </p:nvGrpSpPr>
        <p:grpSpPr bwMode="auto">
          <a:xfrm rot="5400000">
            <a:off x="1132682" y="1119981"/>
            <a:ext cx="3128962" cy="3140075"/>
            <a:chOff x="1981200" y="4718304"/>
            <a:chExt cx="1908048" cy="1914144"/>
          </a:xfrm>
        </p:grpSpPr>
        <p:pic>
          <p:nvPicPr>
            <p:cNvPr id="67593" name="Oval 5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718304"/>
              <a:ext cx="1908048" cy="1914144"/>
            </a:xfrm>
            <a:prstGeom prst="rect">
              <a:avLst/>
            </a:prstGeom>
            <a:noFill/>
            <a:extLst>
              <a:ext uri="{909E8E84-426E-40DD-AFC4-6F175D3DCCD1}">
                <a14:hiddenFill xmlns:a14="http://schemas.microsoft.com/office/drawing/2010/main">
                  <a:solidFill>
                    <a:srgbClr val="FFFFFF"/>
                  </a:solidFill>
                </a14:hiddenFill>
              </a:ext>
            </a:extLst>
          </p:spPr>
        </p:pic>
        <p:sp>
          <p:nvSpPr>
            <p:cNvPr id="67594" name="Text Box 10"/>
            <p:cNvSpPr txBox="1">
              <a:spLocks noChangeArrowheads="1"/>
            </p:cNvSpPr>
            <p:nvPr/>
          </p:nvSpPr>
          <p:spPr bwMode="auto">
            <a:xfrm>
              <a:off x="2412130" y="5153507"/>
              <a:ext cx="914505" cy="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67596" name="任意多边形 15"/>
          <p:cNvSpPr>
            <a:spLocks/>
          </p:cNvSpPr>
          <p:nvPr/>
        </p:nvSpPr>
        <p:spPr bwMode="auto">
          <a:xfrm>
            <a:off x="4870450" y="1341438"/>
            <a:ext cx="2476500" cy="3268662"/>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2708"/>
              <a:gd name="T55" fmla="*/ 0 h 2331146"/>
              <a:gd name="T56" fmla="*/ 1762708 w 1762708"/>
              <a:gd name="T57" fmla="*/ 2331146 h 23311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rgbClr val="006CB8"/>
          </a:solidFill>
          <a:ln>
            <a:noFill/>
          </a:ln>
          <a:extLst>
            <a:ext uri="{91240B29-F687-4F45-9708-019B960494DF}">
              <a14:hiddenLine xmlns:a14="http://schemas.microsoft.com/office/drawing/2010/main" w="14351" cap="flat">
                <a:solidFill>
                  <a:srgbClr val="000000"/>
                </a:solidFill>
                <a:prstDash val="solid"/>
                <a:miter lim="800000"/>
                <a:headEnd/>
                <a:tailEnd/>
              </a14:hiddenLine>
            </a:ext>
          </a:extLst>
        </p:spPr>
        <p:txBody>
          <a:bodyPr/>
          <a:lstStyle/>
          <a:p>
            <a:endParaRPr lang="zh-CN" altLang="en-US"/>
          </a:p>
        </p:txBody>
      </p:sp>
      <p:grpSp>
        <p:nvGrpSpPr>
          <p:cNvPr id="2" name="Oval 53"/>
          <p:cNvGrpSpPr>
            <a:grpSpLocks/>
          </p:cNvGrpSpPr>
          <p:nvPr/>
        </p:nvGrpSpPr>
        <p:grpSpPr bwMode="auto">
          <a:xfrm rot="5400000">
            <a:off x="4444207" y="1119981"/>
            <a:ext cx="3128962" cy="3140075"/>
            <a:chOff x="1981200" y="4718304"/>
            <a:chExt cx="1908048" cy="1914144"/>
          </a:xfrm>
        </p:grpSpPr>
        <p:pic>
          <p:nvPicPr>
            <p:cNvPr id="67598" name="Oval 5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718304"/>
              <a:ext cx="1908048" cy="1914144"/>
            </a:xfrm>
            <a:prstGeom prst="rect">
              <a:avLst/>
            </a:prstGeom>
            <a:noFill/>
            <a:extLst>
              <a:ext uri="{909E8E84-426E-40DD-AFC4-6F175D3DCCD1}">
                <a14:hiddenFill xmlns:a14="http://schemas.microsoft.com/office/drawing/2010/main">
                  <a:solidFill>
                    <a:srgbClr val="FFFFFF"/>
                  </a:solidFill>
                </a14:hiddenFill>
              </a:ext>
            </a:extLst>
          </p:spPr>
        </p:pic>
        <p:sp>
          <p:nvSpPr>
            <p:cNvPr id="67599" name="Text Box 15"/>
            <p:cNvSpPr txBox="1">
              <a:spLocks noChangeArrowheads="1"/>
            </p:cNvSpPr>
            <p:nvPr/>
          </p:nvSpPr>
          <p:spPr bwMode="auto">
            <a:xfrm>
              <a:off x="2412130" y="5153507"/>
              <a:ext cx="914505" cy="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67601" name="任意多边形 15"/>
          <p:cNvSpPr>
            <a:spLocks/>
          </p:cNvSpPr>
          <p:nvPr/>
        </p:nvSpPr>
        <p:spPr bwMode="auto">
          <a:xfrm>
            <a:off x="7894638" y="1341438"/>
            <a:ext cx="2476500" cy="3268662"/>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2708"/>
              <a:gd name="T55" fmla="*/ 0 h 2331146"/>
              <a:gd name="T56" fmla="*/ 1762708 w 1762708"/>
              <a:gd name="T57" fmla="*/ 2331146 h 23311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rgbClr val="006CB8"/>
          </a:solidFill>
          <a:ln>
            <a:noFill/>
          </a:ln>
          <a:extLst>
            <a:ext uri="{91240B29-F687-4F45-9708-019B960494DF}">
              <a14:hiddenLine xmlns:a14="http://schemas.microsoft.com/office/drawing/2010/main" w="14351" cap="flat">
                <a:solidFill>
                  <a:srgbClr val="000000"/>
                </a:solidFill>
                <a:prstDash val="solid"/>
                <a:miter lim="800000"/>
                <a:headEnd/>
                <a:tailEnd/>
              </a14:hiddenLine>
            </a:ext>
          </a:extLst>
        </p:spPr>
        <p:txBody>
          <a:bodyPr/>
          <a:lstStyle/>
          <a:p>
            <a:endParaRPr lang="zh-CN" altLang="en-US"/>
          </a:p>
        </p:txBody>
      </p:sp>
      <p:grpSp>
        <p:nvGrpSpPr>
          <p:cNvPr id="3" name="Oval 53"/>
          <p:cNvGrpSpPr>
            <a:grpSpLocks/>
          </p:cNvGrpSpPr>
          <p:nvPr/>
        </p:nvGrpSpPr>
        <p:grpSpPr bwMode="auto">
          <a:xfrm rot="5400000">
            <a:off x="7468395" y="1119981"/>
            <a:ext cx="3128962" cy="3140075"/>
            <a:chOff x="1981200" y="4718304"/>
            <a:chExt cx="1908048" cy="1914144"/>
          </a:xfrm>
        </p:grpSpPr>
        <p:pic>
          <p:nvPicPr>
            <p:cNvPr id="67603" name="Oval 5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718304"/>
              <a:ext cx="1908048" cy="1914144"/>
            </a:xfrm>
            <a:prstGeom prst="rect">
              <a:avLst/>
            </a:prstGeom>
            <a:noFill/>
            <a:extLst>
              <a:ext uri="{909E8E84-426E-40DD-AFC4-6F175D3DCCD1}">
                <a14:hiddenFill xmlns:a14="http://schemas.microsoft.com/office/drawing/2010/main">
                  <a:solidFill>
                    <a:srgbClr val="FFFFFF"/>
                  </a:solidFill>
                </a14:hiddenFill>
              </a:ext>
            </a:extLst>
          </p:spPr>
        </p:pic>
        <p:sp>
          <p:nvSpPr>
            <p:cNvPr id="67604" name="Text Box 20"/>
            <p:cNvSpPr txBox="1">
              <a:spLocks noChangeArrowheads="1"/>
            </p:cNvSpPr>
            <p:nvPr/>
          </p:nvSpPr>
          <p:spPr bwMode="auto">
            <a:xfrm>
              <a:off x="2412130" y="5153507"/>
              <a:ext cx="914505" cy="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67605" name="Text Box 21"/>
          <p:cNvSpPr txBox="1">
            <a:spLocks noChangeArrowheads="1"/>
          </p:cNvSpPr>
          <p:nvPr/>
        </p:nvSpPr>
        <p:spPr bwMode="auto">
          <a:xfrm>
            <a:off x="8399463" y="2078038"/>
            <a:ext cx="1584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solidFill>
                  <a:srgbClr val="006CB8"/>
                </a:solidFill>
                <a:ea typeface="方正兰亭大黑_GBK" pitchFamily="2" charset="-122"/>
              </a:rPr>
              <a:t>销售额突破</a:t>
            </a:r>
          </a:p>
        </p:txBody>
      </p:sp>
      <p:sp>
        <p:nvSpPr>
          <p:cNvPr id="67606" name="Text Box 22"/>
          <p:cNvSpPr txBox="1">
            <a:spLocks noChangeArrowheads="1"/>
          </p:cNvSpPr>
          <p:nvPr/>
        </p:nvSpPr>
        <p:spPr bwMode="auto">
          <a:xfrm>
            <a:off x="5375275" y="2112963"/>
            <a:ext cx="1584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solidFill>
                  <a:srgbClr val="006CB8"/>
                </a:solidFill>
                <a:ea typeface="方正兰亭大黑_GBK" pitchFamily="2" charset="-122"/>
              </a:rPr>
              <a:t>加盟店超过</a:t>
            </a:r>
          </a:p>
        </p:txBody>
      </p:sp>
      <p:sp>
        <p:nvSpPr>
          <p:cNvPr id="67607" name="Text Box 23"/>
          <p:cNvSpPr txBox="1">
            <a:spLocks noChangeArrowheads="1"/>
          </p:cNvSpPr>
          <p:nvPr/>
        </p:nvSpPr>
        <p:spPr bwMode="auto">
          <a:xfrm>
            <a:off x="1990725" y="2078038"/>
            <a:ext cx="1800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a:solidFill>
                  <a:srgbClr val="006CB8"/>
                </a:solidFill>
                <a:ea typeface="方正兰亭大黑_GBK" pitchFamily="2" charset="-122"/>
              </a:rPr>
              <a:t>产品销售覆盖</a:t>
            </a:r>
          </a:p>
        </p:txBody>
      </p:sp>
      <p:sp>
        <p:nvSpPr>
          <p:cNvPr id="67608" name="Text Box 24"/>
          <p:cNvSpPr txBox="1">
            <a:spLocks noChangeArrowheads="1"/>
          </p:cNvSpPr>
          <p:nvPr/>
        </p:nvSpPr>
        <p:spPr bwMode="auto">
          <a:xfrm>
            <a:off x="8328025" y="2403475"/>
            <a:ext cx="1800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4000">
                <a:solidFill>
                  <a:srgbClr val="006CB8"/>
                </a:solidFill>
                <a:latin typeface="方正兰亭大黑_GBK" pitchFamily="2" charset="-122"/>
                <a:ea typeface="方正兰亭大黑_GBK" pitchFamily="2" charset="-122"/>
              </a:rPr>
              <a:t>8</a:t>
            </a:r>
            <a:r>
              <a:rPr lang="zh-CN" altLang="en-US" sz="4000">
                <a:solidFill>
                  <a:srgbClr val="006CB8"/>
                </a:solidFill>
                <a:latin typeface="方正兰亭大黑_GBK" pitchFamily="2" charset="-122"/>
                <a:ea typeface="方正兰亭大黑_GBK" pitchFamily="2" charset="-122"/>
              </a:rPr>
              <a:t>个亿</a:t>
            </a:r>
          </a:p>
        </p:txBody>
      </p:sp>
      <p:sp>
        <p:nvSpPr>
          <p:cNvPr id="67609" name="Text Box 25"/>
          <p:cNvSpPr txBox="1">
            <a:spLocks noChangeArrowheads="1"/>
          </p:cNvSpPr>
          <p:nvPr/>
        </p:nvSpPr>
        <p:spPr bwMode="auto">
          <a:xfrm>
            <a:off x="5302250" y="2438400"/>
            <a:ext cx="1800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4000">
                <a:solidFill>
                  <a:srgbClr val="006CB8"/>
                </a:solidFill>
                <a:latin typeface="方正兰亭大黑_GBK" pitchFamily="2" charset="-122"/>
                <a:ea typeface="方正兰亭大黑_GBK" pitchFamily="2" charset="-122"/>
              </a:rPr>
              <a:t>6</a:t>
            </a:r>
            <a:r>
              <a:rPr lang="zh-CN" altLang="en-US" sz="4000">
                <a:solidFill>
                  <a:srgbClr val="006CB8"/>
                </a:solidFill>
                <a:latin typeface="方正兰亭大黑_GBK" pitchFamily="2" charset="-122"/>
                <a:ea typeface="方正兰亭大黑_GBK" pitchFamily="2" charset="-122"/>
              </a:rPr>
              <a:t>千家</a:t>
            </a:r>
          </a:p>
        </p:txBody>
      </p:sp>
      <p:sp>
        <p:nvSpPr>
          <p:cNvPr id="67610" name="Text Box 26"/>
          <p:cNvSpPr txBox="1">
            <a:spLocks noChangeArrowheads="1"/>
          </p:cNvSpPr>
          <p:nvPr/>
        </p:nvSpPr>
        <p:spPr bwMode="auto">
          <a:xfrm>
            <a:off x="2063750" y="2438400"/>
            <a:ext cx="1800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4000">
                <a:solidFill>
                  <a:srgbClr val="006CB8"/>
                </a:solidFill>
                <a:latin typeface="方正兰亭大黑_GBK" pitchFamily="2" charset="-122"/>
                <a:ea typeface="方正兰亭大黑_GBK" pitchFamily="2" charset="-122"/>
              </a:rPr>
              <a:t>5</a:t>
            </a:r>
            <a:r>
              <a:rPr lang="zh-CN" altLang="en-US" sz="4000">
                <a:solidFill>
                  <a:srgbClr val="006CB8"/>
                </a:solidFill>
                <a:latin typeface="方正兰亭大黑_GBK" pitchFamily="2" charset="-122"/>
                <a:ea typeface="方正兰亭大黑_GBK" pitchFamily="2" charset="-122"/>
              </a:rPr>
              <a:t>大洲</a:t>
            </a:r>
          </a:p>
        </p:txBody>
      </p:sp>
      <p:sp>
        <p:nvSpPr>
          <p:cNvPr id="67611" name="Rectangle 27"/>
          <p:cNvSpPr>
            <a:spLocks noChangeArrowheads="1"/>
          </p:cNvSpPr>
          <p:nvPr/>
        </p:nvSpPr>
        <p:spPr bwMode="auto">
          <a:xfrm>
            <a:off x="1919288" y="4549775"/>
            <a:ext cx="1944687"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添加文本内容添加文本内容添加文本添加文本内容添加文本内容添加文本内容添加文本</a:t>
            </a:r>
          </a:p>
        </p:txBody>
      </p:sp>
      <p:sp>
        <p:nvSpPr>
          <p:cNvPr id="67612" name="Rectangle 28"/>
          <p:cNvSpPr>
            <a:spLocks noChangeArrowheads="1"/>
          </p:cNvSpPr>
          <p:nvPr/>
        </p:nvSpPr>
        <p:spPr bwMode="auto">
          <a:xfrm>
            <a:off x="5159375" y="4549775"/>
            <a:ext cx="1944688"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添加文本内容添加文本内容添加文本添加文本内容添加文本内容添加文本内容添加文本</a:t>
            </a:r>
          </a:p>
        </p:txBody>
      </p:sp>
      <p:sp>
        <p:nvSpPr>
          <p:cNvPr id="67613" name="Rectangle 29"/>
          <p:cNvSpPr>
            <a:spLocks noChangeArrowheads="1"/>
          </p:cNvSpPr>
          <p:nvPr/>
        </p:nvSpPr>
        <p:spPr bwMode="auto">
          <a:xfrm>
            <a:off x="8255000" y="4581525"/>
            <a:ext cx="1944688"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添加文本内容添加文本内容添加文本添加文本内容添加文本内容添加文本内容添加文本</a:t>
            </a:r>
          </a:p>
        </p:txBody>
      </p:sp>
      <p:sp>
        <p:nvSpPr>
          <p:cNvPr id="67616" name="Rectangle 32"/>
          <p:cNvSpPr>
            <a:spLocks noChangeArrowheads="1"/>
          </p:cNvSpPr>
          <p:nvPr/>
        </p:nvSpPr>
        <p:spPr bwMode="auto">
          <a:xfrm>
            <a:off x="419100" y="298450"/>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展望未来</a:t>
            </a:r>
          </a:p>
        </p:txBody>
      </p:sp>
      <p:sp>
        <p:nvSpPr>
          <p:cNvPr id="67617" name="Rectangle 33"/>
          <p:cNvSpPr>
            <a:spLocks noChangeArrowheads="1"/>
          </p:cNvSpPr>
          <p:nvPr/>
        </p:nvSpPr>
        <p:spPr bwMode="auto">
          <a:xfrm>
            <a:off x="1990725" y="442913"/>
            <a:ext cx="24495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 Intro Operation </a:t>
            </a:r>
          </a:p>
        </p:txBody>
      </p:sp>
      <p:sp>
        <p:nvSpPr>
          <p:cNvPr id="25" name="TextBox 24"/>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4"/>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7616"/>
                                        </p:tgtEl>
                                        <p:attrNameLst>
                                          <p:attrName>style.visibility</p:attrName>
                                        </p:attrNameLst>
                                      </p:cBhvr>
                                      <p:to>
                                        <p:strVal val="visible"/>
                                      </p:to>
                                    </p:set>
                                    <p:anim calcmode="lin" valueType="num">
                                      <p:cBhvr>
                                        <p:cTn id="7" dur="500" fill="hold"/>
                                        <p:tgtEl>
                                          <p:spTgt spid="676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7616"/>
                                        </p:tgtEl>
                                        <p:attrNameLst>
                                          <p:attrName>ppt_y</p:attrName>
                                        </p:attrNameLst>
                                      </p:cBhvr>
                                      <p:tavLst>
                                        <p:tav tm="0">
                                          <p:val>
                                            <p:strVal val="#ppt_y"/>
                                          </p:val>
                                        </p:tav>
                                        <p:tav tm="100000">
                                          <p:val>
                                            <p:strVal val="#ppt_y"/>
                                          </p:val>
                                        </p:tav>
                                      </p:tavLst>
                                    </p:anim>
                                    <p:anim calcmode="lin" valueType="num">
                                      <p:cBhvr>
                                        <p:cTn id="9" dur="500" fill="hold"/>
                                        <p:tgtEl>
                                          <p:spTgt spid="676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76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7616"/>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67617"/>
                                        </p:tgtEl>
                                        <p:attrNameLst>
                                          <p:attrName>style.visibility</p:attrName>
                                        </p:attrNameLst>
                                      </p:cBhvr>
                                      <p:to>
                                        <p:strVal val="visible"/>
                                      </p:to>
                                    </p:set>
                                    <p:anim calcmode="lin" valueType="num">
                                      <p:cBhvr>
                                        <p:cTn id="15" dur="500" fill="hold"/>
                                        <p:tgtEl>
                                          <p:spTgt spid="67617"/>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7617"/>
                                        </p:tgtEl>
                                        <p:attrNameLst>
                                          <p:attrName>ppt_y</p:attrName>
                                        </p:attrNameLst>
                                      </p:cBhvr>
                                      <p:tavLst>
                                        <p:tav tm="0">
                                          <p:val>
                                            <p:strVal val="#ppt_y"/>
                                          </p:val>
                                        </p:tav>
                                        <p:tav tm="100000">
                                          <p:val>
                                            <p:strVal val="#ppt_y"/>
                                          </p:val>
                                        </p:tav>
                                      </p:tavLst>
                                    </p:anim>
                                    <p:anim calcmode="lin" valueType="num">
                                      <p:cBhvr>
                                        <p:cTn id="17" dur="500" fill="hold"/>
                                        <p:tgtEl>
                                          <p:spTgt spid="67617"/>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7617"/>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7617"/>
                                        </p:tgtEl>
                                      </p:cBhvr>
                                    </p:animEffect>
                                  </p:childTnLst>
                                </p:cTn>
                              </p:par>
                            </p:childTnLst>
                          </p:cTn>
                        </p:par>
                        <p:par>
                          <p:cTn id="20" fill="hold" nodeType="afterGroup">
                            <p:stCondLst>
                              <p:cond delay="1800"/>
                            </p:stCondLst>
                            <p:childTnLst>
                              <p:par>
                                <p:cTn id="21" presetID="42" presetClass="entr" presetSubtype="0" fill="hold" grpId="0" nodeType="afterEffect">
                                  <p:stCondLst>
                                    <p:cond delay="0"/>
                                  </p:stCondLst>
                                  <p:childTnLst>
                                    <p:set>
                                      <p:cBhvr>
                                        <p:cTn id="22" dur="1" fill="hold">
                                          <p:stCondLst>
                                            <p:cond delay="0"/>
                                          </p:stCondLst>
                                        </p:cTn>
                                        <p:tgtEl>
                                          <p:spTgt spid="67591"/>
                                        </p:tgtEl>
                                        <p:attrNameLst>
                                          <p:attrName>style.visibility</p:attrName>
                                        </p:attrNameLst>
                                      </p:cBhvr>
                                      <p:to>
                                        <p:strVal val="visible"/>
                                      </p:to>
                                    </p:set>
                                    <p:animEffect transition="in" filter="fade">
                                      <p:cBhvr>
                                        <p:cTn id="23" dur="500"/>
                                        <p:tgtEl>
                                          <p:spTgt spid="67591"/>
                                        </p:tgtEl>
                                      </p:cBhvr>
                                    </p:animEffect>
                                    <p:anim calcmode="lin" valueType="num">
                                      <p:cBhvr>
                                        <p:cTn id="24" dur="500" fill="hold"/>
                                        <p:tgtEl>
                                          <p:spTgt spid="67591"/>
                                        </p:tgtEl>
                                        <p:attrNameLst>
                                          <p:attrName>ppt_x</p:attrName>
                                        </p:attrNameLst>
                                      </p:cBhvr>
                                      <p:tavLst>
                                        <p:tav tm="0">
                                          <p:val>
                                            <p:strVal val="#ppt_x"/>
                                          </p:val>
                                        </p:tav>
                                        <p:tav tm="100000">
                                          <p:val>
                                            <p:strVal val="#ppt_x"/>
                                          </p:val>
                                        </p:tav>
                                      </p:tavLst>
                                    </p:anim>
                                    <p:anim calcmode="lin" valueType="num">
                                      <p:cBhvr>
                                        <p:cTn id="25" dur="500" fill="hold"/>
                                        <p:tgtEl>
                                          <p:spTgt spid="67591"/>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300"/>
                            </p:stCondLst>
                            <p:childTnLst>
                              <p:par>
                                <p:cTn id="27" presetID="42"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2800"/>
                            </p:stCondLst>
                            <p:childTnLst>
                              <p:par>
                                <p:cTn id="33" presetID="42" presetClass="entr" presetSubtype="0" fill="hold" grpId="0" nodeType="afterEffect">
                                  <p:stCondLst>
                                    <p:cond delay="0"/>
                                  </p:stCondLst>
                                  <p:childTnLst>
                                    <p:set>
                                      <p:cBhvr>
                                        <p:cTn id="34" dur="1" fill="hold">
                                          <p:stCondLst>
                                            <p:cond delay="0"/>
                                          </p:stCondLst>
                                        </p:cTn>
                                        <p:tgtEl>
                                          <p:spTgt spid="67596"/>
                                        </p:tgtEl>
                                        <p:attrNameLst>
                                          <p:attrName>style.visibility</p:attrName>
                                        </p:attrNameLst>
                                      </p:cBhvr>
                                      <p:to>
                                        <p:strVal val="visible"/>
                                      </p:to>
                                    </p:set>
                                    <p:animEffect transition="in" filter="fade">
                                      <p:cBhvr>
                                        <p:cTn id="35" dur="500"/>
                                        <p:tgtEl>
                                          <p:spTgt spid="67596"/>
                                        </p:tgtEl>
                                      </p:cBhvr>
                                    </p:animEffect>
                                    <p:anim calcmode="lin" valueType="num">
                                      <p:cBhvr>
                                        <p:cTn id="36" dur="500" fill="hold"/>
                                        <p:tgtEl>
                                          <p:spTgt spid="67596"/>
                                        </p:tgtEl>
                                        <p:attrNameLst>
                                          <p:attrName>ppt_x</p:attrName>
                                        </p:attrNameLst>
                                      </p:cBhvr>
                                      <p:tavLst>
                                        <p:tav tm="0">
                                          <p:val>
                                            <p:strVal val="#ppt_x"/>
                                          </p:val>
                                        </p:tav>
                                        <p:tav tm="100000">
                                          <p:val>
                                            <p:strVal val="#ppt_x"/>
                                          </p:val>
                                        </p:tav>
                                      </p:tavLst>
                                    </p:anim>
                                    <p:anim calcmode="lin" valueType="num">
                                      <p:cBhvr>
                                        <p:cTn id="37" dur="500" fill="hold"/>
                                        <p:tgtEl>
                                          <p:spTgt spid="67596"/>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3300"/>
                            </p:stCondLst>
                            <p:childTnLst>
                              <p:par>
                                <p:cTn id="39" presetID="42"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anim calcmode="lin" valueType="num">
                                      <p:cBhvr>
                                        <p:cTn id="42" dur="500" fill="hold"/>
                                        <p:tgtEl>
                                          <p:spTgt spid="2"/>
                                        </p:tgtEl>
                                        <p:attrNameLst>
                                          <p:attrName>ppt_x</p:attrName>
                                        </p:attrNameLst>
                                      </p:cBhvr>
                                      <p:tavLst>
                                        <p:tav tm="0">
                                          <p:val>
                                            <p:strVal val="#ppt_x"/>
                                          </p:val>
                                        </p:tav>
                                        <p:tav tm="100000">
                                          <p:val>
                                            <p:strVal val="#ppt_x"/>
                                          </p:val>
                                        </p:tav>
                                      </p:tavLst>
                                    </p:anim>
                                    <p:anim calcmode="lin" valueType="num">
                                      <p:cBhvr>
                                        <p:cTn id="43" dur="500" fill="hold"/>
                                        <p:tgtEl>
                                          <p:spTgt spid="2"/>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3800"/>
                            </p:stCondLst>
                            <p:childTnLst>
                              <p:par>
                                <p:cTn id="45" presetID="42" presetClass="entr" presetSubtype="0" fill="hold" grpId="0" nodeType="afterEffect">
                                  <p:stCondLst>
                                    <p:cond delay="0"/>
                                  </p:stCondLst>
                                  <p:childTnLst>
                                    <p:set>
                                      <p:cBhvr>
                                        <p:cTn id="46" dur="1" fill="hold">
                                          <p:stCondLst>
                                            <p:cond delay="0"/>
                                          </p:stCondLst>
                                        </p:cTn>
                                        <p:tgtEl>
                                          <p:spTgt spid="67601"/>
                                        </p:tgtEl>
                                        <p:attrNameLst>
                                          <p:attrName>style.visibility</p:attrName>
                                        </p:attrNameLst>
                                      </p:cBhvr>
                                      <p:to>
                                        <p:strVal val="visible"/>
                                      </p:to>
                                    </p:set>
                                    <p:animEffect transition="in" filter="fade">
                                      <p:cBhvr>
                                        <p:cTn id="47" dur="500"/>
                                        <p:tgtEl>
                                          <p:spTgt spid="67601"/>
                                        </p:tgtEl>
                                      </p:cBhvr>
                                    </p:animEffect>
                                    <p:anim calcmode="lin" valueType="num">
                                      <p:cBhvr>
                                        <p:cTn id="48" dur="500" fill="hold"/>
                                        <p:tgtEl>
                                          <p:spTgt spid="67601"/>
                                        </p:tgtEl>
                                        <p:attrNameLst>
                                          <p:attrName>ppt_x</p:attrName>
                                        </p:attrNameLst>
                                      </p:cBhvr>
                                      <p:tavLst>
                                        <p:tav tm="0">
                                          <p:val>
                                            <p:strVal val="#ppt_x"/>
                                          </p:val>
                                        </p:tav>
                                        <p:tav tm="100000">
                                          <p:val>
                                            <p:strVal val="#ppt_x"/>
                                          </p:val>
                                        </p:tav>
                                      </p:tavLst>
                                    </p:anim>
                                    <p:anim calcmode="lin" valueType="num">
                                      <p:cBhvr>
                                        <p:cTn id="49" dur="500" fill="hold"/>
                                        <p:tgtEl>
                                          <p:spTgt spid="67601"/>
                                        </p:tgtEl>
                                        <p:attrNameLst>
                                          <p:attrName>ppt_y</p:attrName>
                                        </p:attrNameLst>
                                      </p:cBhvr>
                                      <p:tavLst>
                                        <p:tav tm="0">
                                          <p:val>
                                            <p:strVal val="#ppt_y+.1"/>
                                          </p:val>
                                        </p:tav>
                                        <p:tav tm="100000">
                                          <p:val>
                                            <p:strVal val="#ppt_y"/>
                                          </p:val>
                                        </p:tav>
                                      </p:tavLst>
                                    </p:anim>
                                  </p:childTnLst>
                                </p:cTn>
                              </p:par>
                            </p:childTnLst>
                          </p:cTn>
                        </p:par>
                        <p:par>
                          <p:cTn id="50" fill="hold" nodeType="afterGroup">
                            <p:stCondLst>
                              <p:cond delay="4300"/>
                            </p:stCondLst>
                            <p:childTnLst>
                              <p:par>
                                <p:cTn id="51" presetID="42" presetClass="entr" presetSubtype="0"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anim calcmode="lin" valueType="num">
                                      <p:cBhvr>
                                        <p:cTn id="54" dur="500" fill="hold"/>
                                        <p:tgtEl>
                                          <p:spTgt spid="3"/>
                                        </p:tgtEl>
                                        <p:attrNameLst>
                                          <p:attrName>ppt_x</p:attrName>
                                        </p:attrNameLst>
                                      </p:cBhvr>
                                      <p:tavLst>
                                        <p:tav tm="0">
                                          <p:val>
                                            <p:strVal val="#ppt_x"/>
                                          </p:val>
                                        </p:tav>
                                        <p:tav tm="100000">
                                          <p:val>
                                            <p:strVal val="#ppt_x"/>
                                          </p:val>
                                        </p:tav>
                                      </p:tavLst>
                                    </p:anim>
                                    <p:anim calcmode="lin" valueType="num">
                                      <p:cBhvr>
                                        <p:cTn id="55" dur="500" fill="hold"/>
                                        <p:tgtEl>
                                          <p:spTgt spid="3"/>
                                        </p:tgtEl>
                                        <p:attrNameLst>
                                          <p:attrName>ppt_y</p:attrName>
                                        </p:attrNameLst>
                                      </p:cBhvr>
                                      <p:tavLst>
                                        <p:tav tm="0">
                                          <p:val>
                                            <p:strVal val="#ppt_y+.1"/>
                                          </p:val>
                                        </p:tav>
                                        <p:tav tm="100000">
                                          <p:val>
                                            <p:strVal val="#ppt_y"/>
                                          </p:val>
                                        </p:tav>
                                      </p:tavLst>
                                    </p:anim>
                                  </p:childTnLst>
                                </p:cTn>
                              </p:par>
                            </p:childTnLst>
                          </p:cTn>
                        </p:par>
                        <p:par>
                          <p:cTn id="56" fill="hold" nodeType="afterGroup">
                            <p:stCondLst>
                              <p:cond delay="4800"/>
                            </p:stCondLst>
                            <p:childTnLst>
                              <p:par>
                                <p:cTn id="57" presetID="49" presetClass="entr" presetSubtype="0" decel="100000" fill="hold" grpId="0" nodeType="afterEffect">
                                  <p:stCondLst>
                                    <p:cond delay="0"/>
                                  </p:stCondLst>
                                  <p:childTnLst>
                                    <p:set>
                                      <p:cBhvr>
                                        <p:cTn id="58" dur="1" fill="hold">
                                          <p:stCondLst>
                                            <p:cond delay="0"/>
                                          </p:stCondLst>
                                        </p:cTn>
                                        <p:tgtEl>
                                          <p:spTgt spid="67607"/>
                                        </p:tgtEl>
                                        <p:attrNameLst>
                                          <p:attrName>style.visibility</p:attrName>
                                        </p:attrNameLst>
                                      </p:cBhvr>
                                      <p:to>
                                        <p:strVal val="visible"/>
                                      </p:to>
                                    </p:set>
                                    <p:anim calcmode="lin" valueType="num">
                                      <p:cBhvr>
                                        <p:cTn id="59" dur="500" fill="hold"/>
                                        <p:tgtEl>
                                          <p:spTgt spid="67607"/>
                                        </p:tgtEl>
                                        <p:attrNameLst>
                                          <p:attrName>ppt_w</p:attrName>
                                        </p:attrNameLst>
                                      </p:cBhvr>
                                      <p:tavLst>
                                        <p:tav tm="0">
                                          <p:val>
                                            <p:fltVal val="0"/>
                                          </p:val>
                                        </p:tav>
                                        <p:tav tm="100000">
                                          <p:val>
                                            <p:strVal val="#ppt_w"/>
                                          </p:val>
                                        </p:tav>
                                      </p:tavLst>
                                    </p:anim>
                                    <p:anim calcmode="lin" valueType="num">
                                      <p:cBhvr>
                                        <p:cTn id="60" dur="500" fill="hold"/>
                                        <p:tgtEl>
                                          <p:spTgt spid="67607"/>
                                        </p:tgtEl>
                                        <p:attrNameLst>
                                          <p:attrName>ppt_h</p:attrName>
                                        </p:attrNameLst>
                                      </p:cBhvr>
                                      <p:tavLst>
                                        <p:tav tm="0">
                                          <p:val>
                                            <p:fltVal val="0"/>
                                          </p:val>
                                        </p:tav>
                                        <p:tav tm="100000">
                                          <p:val>
                                            <p:strVal val="#ppt_h"/>
                                          </p:val>
                                        </p:tav>
                                      </p:tavLst>
                                    </p:anim>
                                    <p:anim calcmode="lin" valueType="num">
                                      <p:cBhvr>
                                        <p:cTn id="61" dur="500" fill="hold"/>
                                        <p:tgtEl>
                                          <p:spTgt spid="67607"/>
                                        </p:tgtEl>
                                        <p:attrNameLst>
                                          <p:attrName>style.rotation</p:attrName>
                                        </p:attrNameLst>
                                      </p:cBhvr>
                                      <p:tavLst>
                                        <p:tav tm="0">
                                          <p:val>
                                            <p:fltVal val="360"/>
                                          </p:val>
                                        </p:tav>
                                        <p:tav tm="100000">
                                          <p:val>
                                            <p:fltVal val="0"/>
                                          </p:val>
                                        </p:tav>
                                      </p:tavLst>
                                    </p:anim>
                                    <p:animEffect transition="in" filter="fade">
                                      <p:cBhvr>
                                        <p:cTn id="62" dur="500"/>
                                        <p:tgtEl>
                                          <p:spTgt spid="67607"/>
                                        </p:tgtEl>
                                      </p:cBhvr>
                                    </p:animEffect>
                                  </p:childTnLst>
                                </p:cTn>
                              </p:par>
                              <p:par>
                                <p:cTn id="63" presetID="49" presetClass="entr" presetSubtype="0" decel="100000" fill="hold" grpId="0" nodeType="withEffect">
                                  <p:stCondLst>
                                    <p:cond delay="0"/>
                                  </p:stCondLst>
                                  <p:childTnLst>
                                    <p:set>
                                      <p:cBhvr>
                                        <p:cTn id="64" dur="1" fill="hold">
                                          <p:stCondLst>
                                            <p:cond delay="0"/>
                                          </p:stCondLst>
                                        </p:cTn>
                                        <p:tgtEl>
                                          <p:spTgt spid="67610"/>
                                        </p:tgtEl>
                                        <p:attrNameLst>
                                          <p:attrName>style.visibility</p:attrName>
                                        </p:attrNameLst>
                                      </p:cBhvr>
                                      <p:to>
                                        <p:strVal val="visible"/>
                                      </p:to>
                                    </p:set>
                                    <p:anim calcmode="lin" valueType="num">
                                      <p:cBhvr>
                                        <p:cTn id="65" dur="500" fill="hold"/>
                                        <p:tgtEl>
                                          <p:spTgt spid="67610"/>
                                        </p:tgtEl>
                                        <p:attrNameLst>
                                          <p:attrName>ppt_w</p:attrName>
                                        </p:attrNameLst>
                                      </p:cBhvr>
                                      <p:tavLst>
                                        <p:tav tm="0">
                                          <p:val>
                                            <p:fltVal val="0"/>
                                          </p:val>
                                        </p:tav>
                                        <p:tav tm="100000">
                                          <p:val>
                                            <p:strVal val="#ppt_w"/>
                                          </p:val>
                                        </p:tav>
                                      </p:tavLst>
                                    </p:anim>
                                    <p:anim calcmode="lin" valueType="num">
                                      <p:cBhvr>
                                        <p:cTn id="66" dur="500" fill="hold"/>
                                        <p:tgtEl>
                                          <p:spTgt spid="67610"/>
                                        </p:tgtEl>
                                        <p:attrNameLst>
                                          <p:attrName>ppt_h</p:attrName>
                                        </p:attrNameLst>
                                      </p:cBhvr>
                                      <p:tavLst>
                                        <p:tav tm="0">
                                          <p:val>
                                            <p:fltVal val="0"/>
                                          </p:val>
                                        </p:tav>
                                        <p:tav tm="100000">
                                          <p:val>
                                            <p:strVal val="#ppt_h"/>
                                          </p:val>
                                        </p:tav>
                                      </p:tavLst>
                                    </p:anim>
                                    <p:anim calcmode="lin" valueType="num">
                                      <p:cBhvr>
                                        <p:cTn id="67" dur="500" fill="hold"/>
                                        <p:tgtEl>
                                          <p:spTgt spid="67610"/>
                                        </p:tgtEl>
                                        <p:attrNameLst>
                                          <p:attrName>style.rotation</p:attrName>
                                        </p:attrNameLst>
                                      </p:cBhvr>
                                      <p:tavLst>
                                        <p:tav tm="0">
                                          <p:val>
                                            <p:fltVal val="360"/>
                                          </p:val>
                                        </p:tav>
                                        <p:tav tm="100000">
                                          <p:val>
                                            <p:fltVal val="0"/>
                                          </p:val>
                                        </p:tav>
                                      </p:tavLst>
                                    </p:anim>
                                    <p:animEffect transition="in" filter="fade">
                                      <p:cBhvr>
                                        <p:cTn id="68" dur="500"/>
                                        <p:tgtEl>
                                          <p:spTgt spid="67610"/>
                                        </p:tgtEl>
                                      </p:cBhvr>
                                    </p:animEffect>
                                  </p:childTnLst>
                                </p:cTn>
                              </p:par>
                            </p:childTnLst>
                          </p:cTn>
                        </p:par>
                        <p:par>
                          <p:cTn id="69" fill="hold" nodeType="afterGroup">
                            <p:stCondLst>
                              <p:cond delay="5300"/>
                            </p:stCondLst>
                            <p:childTnLst>
                              <p:par>
                                <p:cTn id="70" presetID="17" presetClass="entr" presetSubtype="10" fill="hold" grpId="0" nodeType="afterEffect">
                                  <p:stCondLst>
                                    <p:cond delay="0"/>
                                  </p:stCondLst>
                                  <p:childTnLst>
                                    <p:set>
                                      <p:cBhvr>
                                        <p:cTn id="71" dur="1" fill="hold">
                                          <p:stCondLst>
                                            <p:cond delay="0"/>
                                          </p:stCondLst>
                                        </p:cTn>
                                        <p:tgtEl>
                                          <p:spTgt spid="67611"/>
                                        </p:tgtEl>
                                        <p:attrNameLst>
                                          <p:attrName>style.visibility</p:attrName>
                                        </p:attrNameLst>
                                      </p:cBhvr>
                                      <p:to>
                                        <p:strVal val="visible"/>
                                      </p:to>
                                    </p:set>
                                    <p:anim calcmode="lin" valueType="num">
                                      <p:cBhvr>
                                        <p:cTn id="72" dur="500" fill="hold"/>
                                        <p:tgtEl>
                                          <p:spTgt spid="67611"/>
                                        </p:tgtEl>
                                        <p:attrNameLst>
                                          <p:attrName>ppt_w</p:attrName>
                                        </p:attrNameLst>
                                      </p:cBhvr>
                                      <p:tavLst>
                                        <p:tav tm="0">
                                          <p:val>
                                            <p:fltVal val="0"/>
                                          </p:val>
                                        </p:tav>
                                        <p:tav tm="100000">
                                          <p:val>
                                            <p:strVal val="#ppt_w"/>
                                          </p:val>
                                        </p:tav>
                                      </p:tavLst>
                                    </p:anim>
                                    <p:anim calcmode="lin" valueType="num">
                                      <p:cBhvr>
                                        <p:cTn id="73" dur="500" fill="hold"/>
                                        <p:tgtEl>
                                          <p:spTgt spid="67611"/>
                                        </p:tgtEl>
                                        <p:attrNameLst>
                                          <p:attrName>ppt_h</p:attrName>
                                        </p:attrNameLst>
                                      </p:cBhvr>
                                      <p:tavLst>
                                        <p:tav tm="0">
                                          <p:val>
                                            <p:strVal val="#ppt_h"/>
                                          </p:val>
                                        </p:tav>
                                        <p:tav tm="100000">
                                          <p:val>
                                            <p:strVal val="#ppt_h"/>
                                          </p:val>
                                        </p:tav>
                                      </p:tavLst>
                                    </p:anim>
                                  </p:childTnLst>
                                </p:cTn>
                              </p:par>
                            </p:childTnLst>
                          </p:cTn>
                        </p:par>
                        <p:par>
                          <p:cTn id="74" fill="hold" nodeType="afterGroup">
                            <p:stCondLst>
                              <p:cond delay="5800"/>
                            </p:stCondLst>
                            <p:childTnLst>
                              <p:par>
                                <p:cTn id="75" presetID="41" presetClass="entr" presetSubtype="0" fill="hold" grpId="0" nodeType="afterEffect">
                                  <p:stCondLst>
                                    <p:cond delay="0"/>
                                  </p:stCondLst>
                                  <p:iterate type="lt">
                                    <p:tmPct val="10000"/>
                                  </p:iterate>
                                  <p:childTnLst>
                                    <p:set>
                                      <p:cBhvr>
                                        <p:cTn id="76" dur="1" fill="hold">
                                          <p:stCondLst>
                                            <p:cond delay="0"/>
                                          </p:stCondLst>
                                        </p:cTn>
                                        <p:tgtEl>
                                          <p:spTgt spid="67606"/>
                                        </p:tgtEl>
                                        <p:attrNameLst>
                                          <p:attrName>style.visibility</p:attrName>
                                        </p:attrNameLst>
                                      </p:cBhvr>
                                      <p:to>
                                        <p:strVal val="visible"/>
                                      </p:to>
                                    </p:set>
                                    <p:anim calcmode="lin" valueType="num">
                                      <p:cBhvr>
                                        <p:cTn id="77" dur="500" fill="hold"/>
                                        <p:tgtEl>
                                          <p:spTgt spid="67606"/>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67606"/>
                                        </p:tgtEl>
                                        <p:attrNameLst>
                                          <p:attrName>ppt_y</p:attrName>
                                        </p:attrNameLst>
                                      </p:cBhvr>
                                      <p:tavLst>
                                        <p:tav tm="0">
                                          <p:val>
                                            <p:strVal val="#ppt_y"/>
                                          </p:val>
                                        </p:tav>
                                        <p:tav tm="100000">
                                          <p:val>
                                            <p:strVal val="#ppt_y"/>
                                          </p:val>
                                        </p:tav>
                                      </p:tavLst>
                                    </p:anim>
                                    <p:anim calcmode="lin" valueType="num">
                                      <p:cBhvr>
                                        <p:cTn id="79" dur="500" fill="hold"/>
                                        <p:tgtEl>
                                          <p:spTgt spid="67606"/>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67606"/>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67606"/>
                                        </p:tgtEl>
                                      </p:cBhvr>
                                    </p:animEffect>
                                  </p:childTnLst>
                                </p:cTn>
                              </p:par>
                              <p:par>
                                <p:cTn id="82" presetID="41" presetClass="entr" presetSubtype="0" fill="hold" grpId="0" nodeType="withEffect">
                                  <p:stCondLst>
                                    <p:cond delay="0"/>
                                  </p:stCondLst>
                                  <p:iterate type="lt">
                                    <p:tmPct val="10000"/>
                                  </p:iterate>
                                  <p:childTnLst>
                                    <p:set>
                                      <p:cBhvr>
                                        <p:cTn id="83" dur="1" fill="hold">
                                          <p:stCondLst>
                                            <p:cond delay="0"/>
                                          </p:stCondLst>
                                        </p:cTn>
                                        <p:tgtEl>
                                          <p:spTgt spid="67609"/>
                                        </p:tgtEl>
                                        <p:attrNameLst>
                                          <p:attrName>style.visibility</p:attrName>
                                        </p:attrNameLst>
                                      </p:cBhvr>
                                      <p:to>
                                        <p:strVal val="visible"/>
                                      </p:to>
                                    </p:set>
                                    <p:anim calcmode="lin" valueType="num">
                                      <p:cBhvr>
                                        <p:cTn id="84" dur="500" fill="hold"/>
                                        <p:tgtEl>
                                          <p:spTgt spid="67609"/>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67609"/>
                                        </p:tgtEl>
                                        <p:attrNameLst>
                                          <p:attrName>ppt_y</p:attrName>
                                        </p:attrNameLst>
                                      </p:cBhvr>
                                      <p:tavLst>
                                        <p:tav tm="0">
                                          <p:val>
                                            <p:strVal val="#ppt_y"/>
                                          </p:val>
                                        </p:tav>
                                        <p:tav tm="100000">
                                          <p:val>
                                            <p:strVal val="#ppt_y"/>
                                          </p:val>
                                        </p:tav>
                                      </p:tavLst>
                                    </p:anim>
                                    <p:anim calcmode="lin" valueType="num">
                                      <p:cBhvr>
                                        <p:cTn id="86" dur="500" fill="hold"/>
                                        <p:tgtEl>
                                          <p:spTgt spid="67609"/>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67609"/>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67609"/>
                                        </p:tgtEl>
                                      </p:cBhvr>
                                    </p:animEffect>
                                  </p:childTnLst>
                                </p:cTn>
                              </p:par>
                            </p:childTnLst>
                          </p:cTn>
                        </p:par>
                        <p:par>
                          <p:cTn id="89" fill="hold" nodeType="afterGroup">
                            <p:stCondLst>
                              <p:cond delay="6500"/>
                            </p:stCondLst>
                            <p:childTnLst>
                              <p:par>
                                <p:cTn id="90" presetID="2" presetClass="entr" presetSubtype="4" fill="hold" grpId="0" nodeType="afterEffect">
                                  <p:stCondLst>
                                    <p:cond delay="0"/>
                                  </p:stCondLst>
                                  <p:childTnLst>
                                    <p:set>
                                      <p:cBhvr>
                                        <p:cTn id="91" dur="1" fill="hold">
                                          <p:stCondLst>
                                            <p:cond delay="0"/>
                                          </p:stCondLst>
                                        </p:cTn>
                                        <p:tgtEl>
                                          <p:spTgt spid="67612"/>
                                        </p:tgtEl>
                                        <p:attrNameLst>
                                          <p:attrName>style.visibility</p:attrName>
                                        </p:attrNameLst>
                                      </p:cBhvr>
                                      <p:to>
                                        <p:strVal val="visible"/>
                                      </p:to>
                                    </p:set>
                                    <p:anim calcmode="lin" valueType="num">
                                      <p:cBhvr additive="base">
                                        <p:cTn id="92" dur="500" fill="hold"/>
                                        <p:tgtEl>
                                          <p:spTgt spid="67612"/>
                                        </p:tgtEl>
                                        <p:attrNameLst>
                                          <p:attrName>ppt_x</p:attrName>
                                        </p:attrNameLst>
                                      </p:cBhvr>
                                      <p:tavLst>
                                        <p:tav tm="0">
                                          <p:val>
                                            <p:strVal val="#ppt_x"/>
                                          </p:val>
                                        </p:tav>
                                        <p:tav tm="100000">
                                          <p:val>
                                            <p:strVal val="#ppt_x"/>
                                          </p:val>
                                        </p:tav>
                                      </p:tavLst>
                                    </p:anim>
                                    <p:anim calcmode="lin" valueType="num">
                                      <p:cBhvr additive="base">
                                        <p:cTn id="93" dur="500" fill="hold"/>
                                        <p:tgtEl>
                                          <p:spTgt spid="67612"/>
                                        </p:tgtEl>
                                        <p:attrNameLst>
                                          <p:attrName>ppt_y</p:attrName>
                                        </p:attrNameLst>
                                      </p:cBhvr>
                                      <p:tavLst>
                                        <p:tav tm="0">
                                          <p:val>
                                            <p:strVal val="1+#ppt_h/2"/>
                                          </p:val>
                                        </p:tav>
                                        <p:tav tm="100000">
                                          <p:val>
                                            <p:strVal val="#ppt_y"/>
                                          </p:val>
                                        </p:tav>
                                      </p:tavLst>
                                    </p:anim>
                                  </p:childTnLst>
                                </p:cTn>
                              </p:par>
                            </p:childTnLst>
                          </p:cTn>
                        </p:par>
                        <p:par>
                          <p:cTn id="94" fill="hold" nodeType="afterGroup">
                            <p:stCondLst>
                              <p:cond delay="7000"/>
                            </p:stCondLst>
                            <p:childTnLst>
                              <p:par>
                                <p:cTn id="95" presetID="30" presetClass="entr" presetSubtype="0" fill="hold" grpId="0" nodeType="afterEffect">
                                  <p:stCondLst>
                                    <p:cond delay="0"/>
                                  </p:stCondLst>
                                  <p:childTnLst>
                                    <p:set>
                                      <p:cBhvr>
                                        <p:cTn id="96" dur="1" fill="hold">
                                          <p:stCondLst>
                                            <p:cond delay="0"/>
                                          </p:stCondLst>
                                        </p:cTn>
                                        <p:tgtEl>
                                          <p:spTgt spid="67608"/>
                                        </p:tgtEl>
                                        <p:attrNameLst>
                                          <p:attrName>style.visibility</p:attrName>
                                        </p:attrNameLst>
                                      </p:cBhvr>
                                      <p:to>
                                        <p:strVal val="visible"/>
                                      </p:to>
                                    </p:set>
                                    <p:animEffect transition="in" filter="fade">
                                      <p:cBhvr>
                                        <p:cTn id="97" dur="800" decel="100000"/>
                                        <p:tgtEl>
                                          <p:spTgt spid="67608"/>
                                        </p:tgtEl>
                                      </p:cBhvr>
                                    </p:animEffect>
                                    <p:anim calcmode="lin" valueType="num">
                                      <p:cBhvr>
                                        <p:cTn id="98" dur="800" decel="100000" fill="hold"/>
                                        <p:tgtEl>
                                          <p:spTgt spid="67608"/>
                                        </p:tgtEl>
                                        <p:attrNameLst>
                                          <p:attrName>style.rotation</p:attrName>
                                        </p:attrNameLst>
                                      </p:cBhvr>
                                      <p:tavLst>
                                        <p:tav tm="0">
                                          <p:val>
                                            <p:fltVal val="-90"/>
                                          </p:val>
                                        </p:tav>
                                        <p:tav tm="100000">
                                          <p:val>
                                            <p:fltVal val="0"/>
                                          </p:val>
                                        </p:tav>
                                      </p:tavLst>
                                    </p:anim>
                                    <p:anim calcmode="lin" valueType="num">
                                      <p:cBhvr>
                                        <p:cTn id="99" dur="800" decel="100000" fill="hold"/>
                                        <p:tgtEl>
                                          <p:spTgt spid="67608"/>
                                        </p:tgtEl>
                                        <p:attrNameLst>
                                          <p:attrName>ppt_x</p:attrName>
                                        </p:attrNameLst>
                                      </p:cBhvr>
                                      <p:tavLst>
                                        <p:tav tm="0">
                                          <p:val>
                                            <p:strVal val="#ppt_x+0.4"/>
                                          </p:val>
                                        </p:tav>
                                        <p:tav tm="100000">
                                          <p:val>
                                            <p:strVal val="#ppt_x-0.05"/>
                                          </p:val>
                                        </p:tav>
                                      </p:tavLst>
                                    </p:anim>
                                    <p:anim calcmode="lin" valueType="num">
                                      <p:cBhvr>
                                        <p:cTn id="100" dur="800" decel="100000" fill="hold"/>
                                        <p:tgtEl>
                                          <p:spTgt spid="67608"/>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67608"/>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67608"/>
                                        </p:tgtEl>
                                        <p:attrNameLst>
                                          <p:attrName>ppt_y</p:attrName>
                                        </p:attrNameLst>
                                      </p:cBhvr>
                                      <p:tavLst>
                                        <p:tav tm="0">
                                          <p:val>
                                            <p:strVal val="#ppt_y+0.1"/>
                                          </p:val>
                                        </p:tav>
                                        <p:tav tm="100000">
                                          <p:val>
                                            <p:strVal val="#ppt_y"/>
                                          </p:val>
                                        </p:tav>
                                      </p:tavLst>
                                    </p:anim>
                                  </p:childTnLst>
                                </p:cTn>
                              </p:par>
                              <p:par>
                                <p:cTn id="103" presetID="30" presetClass="entr" presetSubtype="0" fill="hold" grpId="0" nodeType="withEffect">
                                  <p:stCondLst>
                                    <p:cond delay="0"/>
                                  </p:stCondLst>
                                  <p:childTnLst>
                                    <p:set>
                                      <p:cBhvr>
                                        <p:cTn id="104" dur="1" fill="hold">
                                          <p:stCondLst>
                                            <p:cond delay="0"/>
                                          </p:stCondLst>
                                        </p:cTn>
                                        <p:tgtEl>
                                          <p:spTgt spid="67605"/>
                                        </p:tgtEl>
                                        <p:attrNameLst>
                                          <p:attrName>style.visibility</p:attrName>
                                        </p:attrNameLst>
                                      </p:cBhvr>
                                      <p:to>
                                        <p:strVal val="visible"/>
                                      </p:to>
                                    </p:set>
                                    <p:animEffect transition="in" filter="fade">
                                      <p:cBhvr>
                                        <p:cTn id="105" dur="800" decel="100000"/>
                                        <p:tgtEl>
                                          <p:spTgt spid="67605"/>
                                        </p:tgtEl>
                                      </p:cBhvr>
                                    </p:animEffect>
                                    <p:anim calcmode="lin" valueType="num">
                                      <p:cBhvr>
                                        <p:cTn id="106" dur="800" decel="100000" fill="hold"/>
                                        <p:tgtEl>
                                          <p:spTgt spid="67605"/>
                                        </p:tgtEl>
                                        <p:attrNameLst>
                                          <p:attrName>style.rotation</p:attrName>
                                        </p:attrNameLst>
                                      </p:cBhvr>
                                      <p:tavLst>
                                        <p:tav tm="0">
                                          <p:val>
                                            <p:fltVal val="-90"/>
                                          </p:val>
                                        </p:tav>
                                        <p:tav tm="100000">
                                          <p:val>
                                            <p:fltVal val="0"/>
                                          </p:val>
                                        </p:tav>
                                      </p:tavLst>
                                    </p:anim>
                                    <p:anim calcmode="lin" valueType="num">
                                      <p:cBhvr>
                                        <p:cTn id="107" dur="800" decel="100000" fill="hold"/>
                                        <p:tgtEl>
                                          <p:spTgt spid="67605"/>
                                        </p:tgtEl>
                                        <p:attrNameLst>
                                          <p:attrName>ppt_x</p:attrName>
                                        </p:attrNameLst>
                                      </p:cBhvr>
                                      <p:tavLst>
                                        <p:tav tm="0">
                                          <p:val>
                                            <p:strVal val="#ppt_x+0.4"/>
                                          </p:val>
                                        </p:tav>
                                        <p:tav tm="100000">
                                          <p:val>
                                            <p:strVal val="#ppt_x-0.05"/>
                                          </p:val>
                                        </p:tav>
                                      </p:tavLst>
                                    </p:anim>
                                    <p:anim calcmode="lin" valueType="num">
                                      <p:cBhvr>
                                        <p:cTn id="108" dur="800" decel="100000" fill="hold"/>
                                        <p:tgtEl>
                                          <p:spTgt spid="67605"/>
                                        </p:tgtEl>
                                        <p:attrNameLst>
                                          <p:attrName>ppt_y</p:attrName>
                                        </p:attrNameLst>
                                      </p:cBhvr>
                                      <p:tavLst>
                                        <p:tav tm="0">
                                          <p:val>
                                            <p:strVal val="#ppt_y-0.4"/>
                                          </p:val>
                                        </p:tav>
                                        <p:tav tm="100000">
                                          <p:val>
                                            <p:strVal val="#ppt_y+0.1"/>
                                          </p:val>
                                        </p:tav>
                                      </p:tavLst>
                                    </p:anim>
                                    <p:anim calcmode="lin" valueType="num">
                                      <p:cBhvr>
                                        <p:cTn id="109" dur="200" accel="100000" fill="hold">
                                          <p:stCondLst>
                                            <p:cond delay="800"/>
                                          </p:stCondLst>
                                        </p:cTn>
                                        <p:tgtEl>
                                          <p:spTgt spid="67605"/>
                                        </p:tgtEl>
                                        <p:attrNameLst>
                                          <p:attrName>ppt_x</p:attrName>
                                        </p:attrNameLst>
                                      </p:cBhvr>
                                      <p:tavLst>
                                        <p:tav tm="0">
                                          <p:val>
                                            <p:strVal val="#ppt_x-0.05"/>
                                          </p:val>
                                        </p:tav>
                                        <p:tav tm="100000">
                                          <p:val>
                                            <p:strVal val="#ppt_x"/>
                                          </p:val>
                                        </p:tav>
                                      </p:tavLst>
                                    </p:anim>
                                    <p:anim calcmode="lin" valueType="num">
                                      <p:cBhvr>
                                        <p:cTn id="110" dur="200" accel="100000" fill="hold">
                                          <p:stCondLst>
                                            <p:cond delay="800"/>
                                          </p:stCondLst>
                                        </p:cTn>
                                        <p:tgtEl>
                                          <p:spTgt spid="67605"/>
                                        </p:tgtEl>
                                        <p:attrNameLst>
                                          <p:attrName>ppt_y</p:attrName>
                                        </p:attrNameLst>
                                      </p:cBhvr>
                                      <p:tavLst>
                                        <p:tav tm="0">
                                          <p:val>
                                            <p:strVal val="#ppt_y+0.1"/>
                                          </p:val>
                                        </p:tav>
                                        <p:tav tm="100000">
                                          <p:val>
                                            <p:strVal val="#ppt_y"/>
                                          </p:val>
                                        </p:tav>
                                      </p:tavLst>
                                    </p:anim>
                                  </p:childTnLst>
                                </p:cTn>
                              </p:par>
                            </p:childTnLst>
                          </p:cTn>
                        </p:par>
                        <p:par>
                          <p:cTn id="111" fill="hold" nodeType="afterGroup">
                            <p:stCondLst>
                              <p:cond delay="8000"/>
                            </p:stCondLst>
                            <p:childTnLst>
                              <p:par>
                                <p:cTn id="112" presetID="17" presetClass="entr" presetSubtype="10" fill="hold" grpId="0" nodeType="afterEffect">
                                  <p:stCondLst>
                                    <p:cond delay="0"/>
                                  </p:stCondLst>
                                  <p:childTnLst>
                                    <p:set>
                                      <p:cBhvr>
                                        <p:cTn id="113" dur="1" fill="hold">
                                          <p:stCondLst>
                                            <p:cond delay="0"/>
                                          </p:stCondLst>
                                        </p:cTn>
                                        <p:tgtEl>
                                          <p:spTgt spid="67613"/>
                                        </p:tgtEl>
                                        <p:attrNameLst>
                                          <p:attrName>style.visibility</p:attrName>
                                        </p:attrNameLst>
                                      </p:cBhvr>
                                      <p:to>
                                        <p:strVal val="visible"/>
                                      </p:to>
                                    </p:set>
                                    <p:anim calcmode="lin" valueType="num">
                                      <p:cBhvr>
                                        <p:cTn id="114" dur="500" fill="hold"/>
                                        <p:tgtEl>
                                          <p:spTgt spid="67613"/>
                                        </p:tgtEl>
                                        <p:attrNameLst>
                                          <p:attrName>ppt_w</p:attrName>
                                        </p:attrNameLst>
                                      </p:cBhvr>
                                      <p:tavLst>
                                        <p:tav tm="0">
                                          <p:val>
                                            <p:fltVal val="0"/>
                                          </p:val>
                                        </p:tav>
                                        <p:tav tm="100000">
                                          <p:val>
                                            <p:strVal val="#ppt_w"/>
                                          </p:val>
                                        </p:tav>
                                      </p:tavLst>
                                    </p:anim>
                                    <p:anim calcmode="lin" valueType="num">
                                      <p:cBhvr>
                                        <p:cTn id="115" dur="500" fill="hold"/>
                                        <p:tgtEl>
                                          <p:spTgt spid="67613"/>
                                        </p:tgtEl>
                                        <p:attrNameLst>
                                          <p:attrName>ppt_h</p:attrName>
                                        </p:attrNameLst>
                                      </p:cBhvr>
                                      <p:tavLst>
                                        <p:tav tm="0">
                                          <p:val>
                                            <p:strVal val="#ppt_h"/>
                                          </p:val>
                                        </p:tav>
                                        <p:tav tm="100000">
                                          <p:val>
                                            <p:strVal val="#ppt_h"/>
                                          </p:val>
                                        </p:tav>
                                      </p:tavLst>
                                    </p:anim>
                                  </p:childTnLst>
                                </p:cTn>
                              </p:par>
                            </p:childTnLst>
                          </p:cTn>
                        </p:par>
                        <p:par>
                          <p:cTn id="116" fill="hold">
                            <p:stCondLst>
                              <p:cond delay="8500"/>
                            </p:stCondLst>
                            <p:childTnLst>
                              <p:par>
                                <p:cTn id="117" presetID="42" presetClass="entr" presetSubtype="0" fill="hold" grpId="0" nodeType="after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fade">
                                      <p:cBhvr>
                                        <p:cTn id="119" dur="1000"/>
                                        <p:tgtEl>
                                          <p:spTgt spid="25"/>
                                        </p:tgtEl>
                                      </p:cBhvr>
                                    </p:animEffect>
                                    <p:anim calcmode="lin" valueType="num">
                                      <p:cBhvr>
                                        <p:cTn id="120" dur="1000" fill="hold"/>
                                        <p:tgtEl>
                                          <p:spTgt spid="25"/>
                                        </p:tgtEl>
                                        <p:attrNameLst>
                                          <p:attrName>ppt_x</p:attrName>
                                        </p:attrNameLst>
                                      </p:cBhvr>
                                      <p:tavLst>
                                        <p:tav tm="0">
                                          <p:val>
                                            <p:strVal val="#ppt_x"/>
                                          </p:val>
                                        </p:tav>
                                        <p:tav tm="100000">
                                          <p:val>
                                            <p:strVal val="#ppt_x"/>
                                          </p:val>
                                        </p:tav>
                                      </p:tavLst>
                                    </p:anim>
                                    <p:anim calcmode="lin" valueType="num">
                                      <p:cBhvr>
                                        <p:cTn id="1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animBg="1"/>
      <p:bldP spid="67596" grpId="0" animBg="1"/>
      <p:bldP spid="67601" grpId="0" animBg="1"/>
      <p:bldP spid="67605" grpId="0"/>
      <p:bldP spid="67606" grpId="0"/>
      <p:bldP spid="67607" grpId="0"/>
      <p:bldP spid="67608" grpId="0"/>
      <p:bldP spid="67609" grpId="0"/>
      <p:bldP spid="67610" grpId="0"/>
      <p:bldP spid="67611" grpId="0"/>
      <p:bldP spid="67612" grpId="0"/>
      <p:bldP spid="67613" grpId="0"/>
      <p:bldP spid="67616" grpId="0"/>
      <p:bldP spid="67617"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70" name="Picture 5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35863" y="1773238"/>
            <a:ext cx="4291012"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0116" name="Group 4"/>
          <p:cNvGrpSpPr>
            <a:grpSpLocks/>
          </p:cNvGrpSpPr>
          <p:nvPr/>
        </p:nvGrpSpPr>
        <p:grpSpPr bwMode="auto">
          <a:xfrm>
            <a:off x="1485900" y="4795838"/>
            <a:ext cx="1727200" cy="1547812"/>
            <a:chOff x="1118" y="2750"/>
            <a:chExt cx="1346" cy="1206"/>
          </a:xfrm>
        </p:grpSpPr>
        <p:sp>
          <p:nvSpPr>
            <p:cNvPr id="90117" name="任意多边形 15"/>
            <p:cNvSpPr>
              <a:spLocks/>
            </p:cNvSpPr>
            <p:nvPr/>
          </p:nvSpPr>
          <p:spPr bwMode="auto">
            <a:xfrm rot="-5400000">
              <a:off x="1360" y="2689"/>
              <a:ext cx="951" cy="1256"/>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2708"/>
                <a:gd name="T55" fmla="*/ 0 h 2331146"/>
                <a:gd name="T56" fmla="*/ 1762708 w 1762708"/>
                <a:gd name="T57" fmla="*/ 2331146 h 23311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bg2"/>
            </a:solidFill>
            <a:ln>
              <a:noFill/>
            </a:ln>
            <a:extLst>
              <a:ext uri="{91240B29-F687-4F45-9708-019B960494DF}">
                <a14:hiddenLine xmlns:a14="http://schemas.microsoft.com/office/drawing/2010/main" w="14351" cap="flat">
                  <a:solidFill>
                    <a:srgbClr val="000000"/>
                  </a:solidFill>
                  <a:prstDash val="solid"/>
                  <a:miter lim="800000"/>
                  <a:headEnd/>
                  <a:tailEnd/>
                </a14:hiddenLine>
              </a:ext>
            </a:extLst>
          </p:spPr>
          <p:txBody>
            <a:bodyPr/>
            <a:lstStyle/>
            <a:p>
              <a:endParaRPr lang="zh-CN" altLang="en-US"/>
            </a:p>
          </p:txBody>
        </p:sp>
        <p:sp>
          <p:nvSpPr>
            <p:cNvPr id="2" name="Oval 53"/>
            <p:cNvSpPr>
              <a:spLocks noChangeArrowheads="1"/>
            </p:cNvSpPr>
            <p:nvPr/>
          </p:nvSpPr>
          <p:spPr bwMode="auto">
            <a:xfrm>
              <a:off x="1270" y="2905"/>
              <a:ext cx="815" cy="815"/>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90121" name="圆角矩形 4"/>
          <p:cNvSpPr>
            <a:spLocks noChangeArrowheads="1"/>
          </p:cNvSpPr>
          <p:nvPr/>
        </p:nvSpPr>
        <p:spPr bwMode="auto">
          <a:xfrm>
            <a:off x="3430588" y="5013325"/>
            <a:ext cx="7058025" cy="1008063"/>
          </a:xfrm>
          <a:prstGeom prst="roundRect">
            <a:avLst>
              <a:gd name="adj" fmla="val 10213"/>
            </a:avLst>
          </a:prstGeom>
          <a:solidFill>
            <a:srgbClr val="006CB8"/>
          </a:solidFill>
          <a:ln>
            <a:noFill/>
          </a:ln>
          <a:effectLst>
            <a:outerShdw dist="53882" dir="2700000" algn="ctr" rotWithShape="0">
              <a:srgbClr val="DDDDDD"/>
            </a:outerShdw>
          </a:effectLst>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sp>
        <p:nvSpPr>
          <p:cNvPr id="90122" name="Rectangle 10"/>
          <p:cNvSpPr>
            <a:spLocks noChangeArrowheads="1"/>
          </p:cNvSpPr>
          <p:nvPr/>
        </p:nvSpPr>
        <p:spPr bwMode="auto">
          <a:xfrm>
            <a:off x="1919288" y="5216525"/>
            <a:ext cx="5032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3600">
                <a:solidFill>
                  <a:srgbClr val="006CB8"/>
                </a:solidFill>
                <a:latin typeface="方正兰亭大黑_GBK" pitchFamily="2" charset="-122"/>
                <a:ea typeface="方正兰亭大黑_GBK" pitchFamily="2" charset="-122"/>
              </a:rPr>
              <a:t>3</a:t>
            </a:r>
          </a:p>
        </p:txBody>
      </p:sp>
      <p:sp>
        <p:nvSpPr>
          <p:cNvPr id="90123" name="Rectangle 11"/>
          <p:cNvSpPr>
            <a:spLocks noChangeArrowheads="1"/>
          </p:cNvSpPr>
          <p:nvPr/>
        </p:nvSpPr>
        <p:spPr bwMode="auto">
          <a:xfrm>
            <a:off x="5086350" y="5046663"/>
            <a:ext cx="518318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solidFill>
                  <a:schemeClr val="bg1"/>
                </a:solidFill>
                <a:latin typeface="微软雅黑" pitchFamily="34" charset="-122"/>
                <a:ea typeface="微软雅黑" pitchFamily="34" charset="-122"/>
              </a:rPr>
              <a:t>添加文本内容</a:t>
            </a:r>
            <a:r>
              <a:rPr lang="zh-CN" altLang="en-US" sz="1400">
                <a:solidFill>
                  <a:schemeClr val="bg1"/>
                </a:solidFill>
                <a:ea typeface="微软雅黑" pitchFamily="34" charset="-122"/>
              </a:rPr>
              <a:t>添加文本内容添加文本内容添加文本内容添加文本内容添加文本内容添加文本内容添加文本内容</a:t>
            </a:r>
            <a:r>
              <a:rPr lang="en-US" altLang="zh-CN" sz="1400">
                <a:solidFill>
                  <a:schemeClr val="bg1"/>
                </a:solidFill>
                <a:ea typeface="微软雅黑" pitchFamily="34" charset="-122"/>
              </a:rPr>
              <a:t>`</a:t>
            </a:r>
          </a:p>
        </p:txBody>
      </p:sp>
      <p:sp>
        <p:nvSpPr>
          <p:cNvPr id="90124" name="圆角矩形 30"/>
          <p:cNvSpPr>
            <a:spLocks noChangeArrowheads="1"/>
          </p:cNvSpPr>
          <p:nvPr/>
        </p:nvSpPr>
        <p:spPr bwMode="auto">
          <a:xfrm>
            <a:off x="3429000" y="4992688"/>
            <a:ext cx="1468438" cy="1027112"/>
          </a:xfrm>
          <a:prstGeom prst="roundRect">
            <a:avLst>
              <a:gd name="adj" fmla="val 10213"/>
            </a:avLst>
          </a:prstGeom>
          <a:solidFill>
            <a:srgbClr val="C0C0C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nvGrpSpPr>
          <p:cNvPr id="90125" name="组合 23"/>
          <p:cNvGrpSpPr>
            <a:grpSpLocks/>
          </p:cNvGrpSpPr>
          <p:nvPr/>
        </p:nvGrpSpPr>
        <p:grpSpPr bwMode="auto">
          <a:xfrm>
            <a:off x="3252788" y="4581525"/>
            <a:ext cx="1760537" cy="1760538"/>
            <a:chOff x="3733576" y="3930057"/>
            <a:chExt cx="1800000" cy="1800000"/>
          </a:xfrm>
        </p:grpSpPr>
        <p:sp>
          <p:nvSpPr>
            <p:cNvPr id="3" name="椭圆 24"/>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4" name="任意多边形 25"/>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5" name="椭圆 26"/>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sp>
        <p:nvSpPr>
          <p:cNvPr id="90133" name="Text Box 21"/>
          <p:cNvSpPr txBox="1">
            <a:spLocks noChangeArrowheads="1"/>
          </p:cNvSpPr>
          <p:nvPr/>
        </p:nvSpPr>
        <p:spPr bwMode="auto">
          <a:xfrm>
            <a:off x="3717925" y="5281613"/>
            <a:ext cx="1008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ea typeface="方正兰亭大黑_GBK" pitchFamily="2" charset="-122"/>
              </a:rPr>
              <a:t>主题</a:t>
            </a:r>
          </a:p>
        </p:txBody>
      </p:sp>
      <p:grpSp>
        <p:nvGrpSpPr>
          <p:cNvPr id="90134" name="Group 22"/>
          <p:cNvGrpSpPr>
            <a:grpSpLocks/>
          </p:cNvGrpSpPr>
          <p:nvPr/>
        </p:nvGrpSpPr>
        <p:grpSpPr bwMode="auto">
          <a:xfrm>
            <a:off x="1485900" y="3067050"/>
            <a:ext cx="1727200" cy="1547813"/>
            <a:chOff x="1118" y="2750"/>
            <a:chExt cx="1346" cy="1206"/>
          </a:xfrm>
        </p:grpSpPr>
        <p:sp>
          <p:nvSpPr>
            <p:cNvPr id="90135" name="任意多边形 15"/>
            <p:cNvSpPr>
              <a:spLocks/>
            </p:cNvSpPr>
            <p:nvPr/>
          </p:nvSpPr>
          <p:spPr bwMode="auto">
            <a:xfrm rot="-5400000">
              <a:off x="1360" y="2689"/>
              <a:ext cx="951" cy="1256"/>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2708"/>
                <a:gd name="T55" fmla="*/ 0 h 2331146"/>
                <a:gd name="T56" fmla="*/ 1762708 w 1762708"/>
                <a:gd name="T57" fmla="*/ 2331146 h 23311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bg2"/>
            </a:solidFill>
            <a:ln>
              <a:noFill/>
            </a:ln>
            <a:extLst>
              <a:ext uri="{91240B29-F687-4F45-9708-019B960494DF}">
                <a14:hiddenLine xmlns:a14="http://schemas.microsoft.com/office/drawing/2010/main" w="14351" cap="flat">
                  <a:solidFill>
                    <a:srgbClr val="000000"/>
                  </a:solidFill>
                  <a:prstDash val="solid"/>
                  <a:miter lim="800000"/>
                  <a:headEnd/>
                  <a:tailEnd/>
                </a14:hiddenLine>
              </a:ext>
            </a:extLst>
          </p:spPr>
          <p:txBody>
            <a:bodyPr/>
            <a:lstStyle/>
            <a:p>
              <a:endParaRPr lang="zh-CN" altLang="en-US"/>
            </a:p>
          </p:txBody>
        </p:sp>
        <p:sp>
          <p:nvSpPr>
            <p:cNvPr id="6" name="Oval 53"/>
            <p:cNvSpPr>
              <a:spLocks noChangeArrowheads="1"/>
            </p:cNvSpPr>
            <p:nvPr/>
          </p:nvSpPr>
          <p:spPr bwMode="auto">
            <a:xfrm>
              <a:off x="1270" y="2905"/>
              <a:ext cx="815" cy="815"/>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90139" name="圆角矩形 4"/>
          <p:cNvSpPr>
            <a:spLocks noChangeArrowheads="1"/>
          </p:cNvSpPr>
          <p:nvPr/>
        </p:nvSpPr>
        <p:spPr bwMode="auto">
          <a:xfrm>
            <a:off x="3430588" y="3262313"/>
            <a:ext cx="7058025" cy="1008062"/>
          </a:xfrm>
          <a:prstGeom prst="roundRect">
            <a:avLst>
              <a:gd name="adj" fmla="val 10213"/>
            </a:avLst>
          </a:prstGeom>
          <a:solidFill>
            <a:srgbClr val="006CB8"/>
          </a:solidFill>
          <a:ln>
            <a:noFill/>
          </a:ln>
          <a:effectLst>
            <a:outerShdw dist="53882" dir="2700000" algn="ctr" rotWithShape="0">
              <a:srgbClr val="DDDDDD"/>
            </a:outerShdw>
          </a:effectLst>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sp>
        <p:nvSpPr>
          <p:cNvPr id="90140" name="Rectangle 28"/>
          <p:cNvSpPr>
            <a:spLocks noChangeArrowheads="1"/>
          </p:cNvSpPr>
          <p:nvPr/>
        </p:nvSpPr>
        <p:spPr bwMode="auto">
          <a:xfrm>
            <a:off x="1990725" y="3487738"/>
            <a:ext cx="498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3600">
                <a:solidFill>
                  <a:srgbClr val="006CB8"/>
                </a:solidFill>
                <a:latin typeface="方正兰亭大黑_GBK" pitchFamily="2" charset="-122"/>
                <a:ea typeface="方正兰亭大黑_GBK" pitchFamily="2" charset="-122"/>
              </a:rPr>
              <a:t>2</a:t>
            </a:r>
          </a:p>
        </p:txBody>
      </p:sp>
      <p:sp>
        <p:nvSpPr>
          <p:cNvPr id="90141" name="Rectangle 29"/>
          <p:cNvSpPr>
            <a:spLocks noChangeArrowheads="1"/>
          </p:cNvSpPr>
          <p:nvPr/>
        </p:nvSpPr>
        <p:spPr bwMode="auto">
          <a:xfrm>
            <a:off x="5086350" y="3317875"/>
            <a:ext cx="518318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solidFill>
                  <a:schemeClr val="bg1"/>
                </a:solidFill>
                <a:latin typeface="微软雅黑" pitchFamily="34" charset="-122"/>
                <a:ea typeface="微软雅黑" pitchFamily="34" charset="-122"/>
              </a:rPr>
              <a:t>添加文本内容</a:t>
            </a:r>
            <a:r>
              <a:rPr lang="zh-CN" altLang="en-US" sz="1400">
                <a:solidFill>
                  <a:schemeClr val="bg1"/>
                </a:solidFill>
                <a:ea typeface="微软雅黑" pitchFamily="34" charset="-122"/>
              </a:rPr>
              <a:t>添加文本内容添加文本内容添加文本内容添加文本内容添加文本内容添加文本内容添加文本内容</a:t>
            </a:r>
          </a:p>
        </p:txBody>
      </p:sp>
      <p:sp>
        <p:nvSpPr>
          <p:cNvPr id="90142" name="圆角矩形 30"/>
          <p:cNvSpPr>
            <a:spLocks noChangeArrowheads="1"/>
          </p:cNvSpPr>
          <p:nvPr/>
        </p:nvSpPr>
        <p:spPr bwMode="auto">
          <a:xfrm>
            <a:off x="3429000" y="3263900"/>
            <a:ext cx="1468438" cy="1027113"/>
          </a:xfrm>
          <a:prstGeom prst="roundRect">
            <a:avLst>
              <a:gd name="adj" fmla="val 10213"/>
            </a:avLst>
          </a:prstGeom>
          <a:solidFill>
            <a:srgbClr val="C0C0C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nvGrpSpPr>
          <p:cNvPr id="90143" name="组合 23"/>
          <p:cNvGrpSpPr>
            <a:grpSpLocks/>
          </p:cNvGrpSpPr>
          <p:nvPr/>
        </p:nvGrpSpPr>
        <p:grpSpPr bwMode="auto">
          <a:xfrm>
            <a:off x="3252788" y="2852738"/>
            <a:ext cx="1760537" cy="1760537"/>
            <a:chOff x="3733576" y="3930057"/>
            <a:chExt cx="1800000" cy="1800000"/>
          </a:xfrm>
        </p:grpSpPr>
        <p:sp>
          <p:nvSpPr>
            <p:cNvPr id="7" name="椭圆 24"/>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任意多边形 25"/>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9" name="椭圆 26"/>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sp>
        <p:nvSpPr>
          <p:cNvPr id="90151" name="Text Box 39"/>
          <p:cNvSpPr txBox="1">
            <a:spLocks noChangeArrowheads="1"/>
          </p:cNvSpPr>
          <p:nvPr/>
        </p:nvSpPr>
        <p:spPr bwMode="auto">
          <a:xfrm>
            <a:off x="3717925" y="3552825"/>
            <a:ext cx="1008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ea typeface="方正兰亭大黑_GBK" pitchFamily="2" charset="-122"/>
              </a:rPr>
              <a:t>主题</a:t>
            </a:r>
          </a:p>
        </p:txBody>
      </p:sp>
      <p:grpSp>
        <p:nvGrpSpPr>
          <p:cNvPr id="90152" name="Group 40"/>
          <p:cNvGrpSpPr>
            <a:grpSpLocks/>
          </p:cNvGrpSpPr>
          <p:nvPr/>
        </p:nvGrpSpPr>
        <p:grpSpPr bwMode="auto">
          <a:xfrm>
            <a:off x="1485900" y="1289050"/>
            <a:ext cx="1727200" cy="1547813"/>
            <a:chOff x="1118" y="2750"/>
            <a:chExt cx="1346" cy="1206"/>
          </a:xfrm>
        </p:grpSpPr>
        <p:sp>
          <p:nvSpPr>
            <p:cNvPr id="90153" name="任意多边形 15"/>
            <p:cNvSpPr>
              <a:spLocks/>
            </p:cNvSpPr>
            <p:nvPr/>
          </p:nvSpPr>
          <p:spPr bwMode="auto">
            <a:xfrm rot="-5400000">
              <a:off x="1360" y="2689"/>
              <a:ext cx="951" cy="1256"/>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2708"/>
                <a:gd name="T55" fmla="*/ 0 h 2331146"/>
                <a:gd name="T56" fmla="*/ 1762708 w 1762708"/>
                <a:gd name="T57" fmla="*/ 2331146 h 23311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bg2"/>
            </a:solidFill>
            <a:ln>
              <a:noFill/>
            </a:ln>
            <a:extLst>
              <a:ext uri="{91240B29-F687-4F45-9708-019B960494DF}">
                <a14:hiddenLine xmlns:a14="http://schemas.microsoft.com/office/drawing/2010/main" w="14351" cap="flat">
                  <a:solidFill>
                    <a:srgbClr val="000000"/>
                  </a:solidFill>
                  <a:prstDash val="solid"/>
                  <a:miter lim="800000"/>
                  <a:headEnd/>
                  <a:tailEnd/>
                </a14:hiddenLine>
              </a:ext>
            </a:extLst>
          </p:spPr>
          <p:txBody>
            <a:bodyPr/>
            <a:lstStyle/>
            <a:p>
              <a:endParaRPr lang="zh-CN" altLang="en-US"/>
            </a:p>
          </p:txBody>
        </p:sp>
        <p:sp>
          <p:nvSpPr>
            <p:cNvPr id="18" name="Oval 53"/>
            <p:cNvSpPr>
              <a:spLocks noChangeArrowheads="1"/>
            </p:cNvSpPr>
            <p:nvPr/>
          </p:nvSpPr>
          <p:spPr bwMode="auto">
            <a:xfrm>
              <a:off x="1270" y="2905"/>
              <a:ext cx="815" cy="815"/>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90157" name="圆角矩形 4"/>
          <p:cNvSpPr>
            <a:spLocks noChangeArrowheads="1"/>
          </p:cNvSpPr>
          <p:nvPr/>
        </p:nvSpPr>
        <p:spPr bwMode="auto">
          <a:xfrm>
            <a:off x="3430588" y="1484313"/>
            <a:ext cx="7058025" cy="1008062"/>
          </a:xfrm>
          <a:prstGeom prst="roundRect">
            <a:avLst>
              <a:gd name="adj" fmla="val 10213"/>
            </a:avLst>
          </a:prstGeom>
          <a:solidFill>
            <a:srgbClr val="006CB8"/>
          </a:solidFill>
          <a:ln>
            <a:noFill/>
          </a:ln>
          <a:effectLst>
            <a:outerShdw dist="53882" dir="2700000" algn="ctr" rotWithShape="0">
              <a:srgbClr val="DDDDDD"/>
            </a:outerShdw>
          </a:effectLst>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sp>
        <p:nvSpPr>
          <p:cNvPr id="90158" name="Rectangle 46"/>
          <p:cNvSpPr>
            <a:spLocks noChangeArrowheads="1"/>
          </p:cNvSpPr>
          <p:nvPr/>
        </p:nvSpPr>
        <p:spPr bwMode="auto">
          <a:xfrm>
            <a:off x="1990725" y="1709738"/>
            <a:ext cx="4397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3600">
                <a:solidFill>
                  <a:srgbClr val="006CB8"/>
                </a:solidFill>
                <a:latin typeface="方正兰亭大黑_GBK" pitchFamily="2" charset="-122"/>
                <a:ea typeface="方正兰亭大黑_GBK" pitchFamily="2" charset="-122"/>
              </a:rPr>
              <a:t>1</a:t>
            </a:r>
          </a:p>
        </p:txBody>
      </p:sp>
      <p:sp>
        <p:nvSpPr>
          <p:cNvPr id="90159" name="Rectangle 47"/>
          <p:cNvSpPr>
            <a:spLocks noChangeArrowheads="1"/>
          </p:cNvSpPr>
          <p:nvPr/>
        </p:nvSpPr>
        <p:spPr bwMode="auto">
          <a:xfrm>
            <a:off x="5086350" y="1539875"/>
            <a:ext cx="518318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solidFill>
                  <a:schemeClr val="bg1"/>
                </a:solidFill>
                <a:latin typeface="微软雅黑" pitchFamily="34" charset="-122"/>
                <a:ea typeface="微软雅黑" pitchFamily="34" charset="-122"/>
              </a:rPr>
              <a:t>添加文本内容</a:t>
            </a:r>
            <a:r>
              <a:rPr lang="zh-CN" altLang="en-US" sz="1400">
                <a:solidFill>
                  <a:schemeClr val="bg1"/>
                </a:solidFill>
                <a:ea typeface="微软雅黑" pitchFamily="34" charset="-122"/>
              </a:rPr>
              <a:t>添加文本内容添加文本内容添加文本内容添加文本内容添加文本内容添加文本内容添加文本内容</a:t>
            </a:r>
          </a:p>
        </p:txBody>
      </p:sp>
      <p:sp>
        <p:nvSpPr>
          <p:cNvPr id="90160" name="圆角矩形 30"/>
          <p:cNvSpPr>
            <a:spLocks noChangeArrowheads="1"/>
          </p:cNvSpPr>
          <p:nvPr/>
        </p:nvSpPr>
        <p:spPr bwMode="auto">
          <a:xfrm>
            <a:off x="3429000" y="1485900"/>
            <a:ext cx="1468438" cy="1027113"/>
          </a:xfrm>
          <a:prstGeom prst="roundRect">
            <a:avLst>
              <a:gd name="adj" fmla="val 10213"/>
            </a:avLst>
          </a:prstGeom>
          <a:solidFill>
            <a:srgbClr val="C0C0C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nvGrpSpPr>
          <p:cNvPr id="90161" name="组合 23"/>
          <p:cNvGrpSpPr>
            <a:grpSpLocks/>
          </p:cNvGrpSpPr>
          <p:nvPr/>
        </p:nvGrpSpPr>
        <p:grpSpPr bwMode="auto">
          <a:xfrm>
            <a:off x="3252788" y="1074738"/>
            <a:ext cx="1760537" cy="1760537"/>
            <a:chOff x="3733576" y="3930057"/>
            <a:chExt cx="1800000" cy="1800000"/>
          </a:xfrm>
        </p:grpSpPr>
        <p:sp>
          <p:nvSpPr>
            <p:cNvPr id="25" name="椭圆 24"/>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6" name="任意多边形 25"/>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7" name="椭圆 26"/>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sp>
        <p:nvSpPr>
          <p:cNvPr id="90169" name="Text Box 57"/>
          <p:cNvSpPr txBox="1">
            <a:spLocks noChangeArrowheads="1"/>
          </p:cNvSpPr>
          <p:nvPr/>
        </p:nvSpPr>
        <p:spPr bwMode="auto">
          <a:xfrm>
            <a:off x="3717925" y="1774825"/>
            <a:ext cx="1008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6CB8"/>
                </a:solidFill>
                <a:ea typeface="方正兰亭大黑_GBK" pitchFamily="2" charset="-122"/>
              </a:rPr>
              <a:t>主题</a:t>
            </a:r>
          </a:p>
        </p:txBody>
      </p:sp>
      <p:sp>
        <p:nvSpPr>
          <p:cNvPr id="90173" name="Rectangle 61"/>
          <p:cNvSpPr>
            <a:spLocks noChangeArrowheads="1"/>
          </p:cNvSpPr>
          <p:nvPr/>
        </p:nvSpPr>
        <p:spPr bwMode="auto">
          <a:xfrm>
            <a:off x="371475" y="314325"/>
            <a:ext cx="1279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展望篇</a:t>
            </a:r>
          </a:p>
        </p:txBody>
      </p:sp>
      <p:sp>
        <p:nvSpPr>
          <p:cNvPr id="90174" name="Rectangle 62"/>
          <p:cNvSpPr>
            <a:spLocks noChangeArrowheads="1"/>
          </p:cNvSpPr>
          <p:nvPr/>
        </p:nvSpPr>
        <p:spPr bwMode="auto">
          <a:xfrm>
            <a:off x="1630363" y="442913"/>
            <a:ext cx="28098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Expectation article</a:t>
            </a:r>
          </a:p>
        </p:txBody>
      </p:sp>
      <p:sp>
        <p:nvSpPr>
          <p:cNvPr id="41" name="TextBox 40"/>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4"/>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0173"/>
                                        </p:tgtEl>
                                        <p:attrNameLst>
                                          <p:attrName>style.visibility</p:attrName>
                                        </p:attrNameLst>
                                      </p:cBhvr>
                                      <p:to>
                                        <p:strVal val="visible"/>
                                      </p:to>
                                    </p:set>
                                    <p:anim calcmode="lin" valueType="num">
                                      <p:cBhvr>
                                        <p:cTn id="7" dur="500" fill="hold"/>
                                        <p:tgtEl>
                                          <p:spTgt spid="9017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173"/>
                                        </p:tgtEl>
                                        <p:attrNameLst>
                                          <p:attrName>ppt_y</p:attrName>
                                        </p:attrNameLst>
                                      </p:cBhvr>
                                      <p:tavLst>
                                        <p:tav tm="0">
                                          <p:val>
                                            <p:strVal val="#ppt_y"/>
                                          </p:val>
                                        </p:tav>
                                        <p:tav tm="100000">
                                          <p:val>
                                            <p:strVal val="#ppt_y"/>
                                          </p:val>
                                        </p:tav>
                                      </p:tavLst>
                                    </p:anim>
                                    <p:anim calcmode="lin" valueType="num">
                                      <p:cBhvr>
                                        <p:cTn id="9" dur="500" fill="hold"/>
                                        <p:tgtEl>
                                          <p:spTgt spid="9017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17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173"/>
                                        </p:tgtEl>
                                      </p:cBhvr>
                                    </p:animEffect>
                                  </p:childTnLst>
                                </p:cTn>
                              </p:par>
                            </p:childTnLst>
                          </p:cTn>
                        </p:par>
                        <p:par>
                          <p:cTn id="12" fill="hold" nodeType="afterGroup">
                            <p:stCondLst>
                              <p:cond delay="6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0174"/>
                                        </p:tgtEl>
                                        <p:attrNameLst>
                                          <p:attrName>style.visibility</p:attrName>
                                        </p:attrNameLst>
                                      </p:cBhvr>
                                      <p:to>
                                        <p:strVal val="visible"/>
                                      </p:to>
                                    </p:set>
                                    <p:anim calcmode="lin" valueType="num">
                                      <p:cBhvr>
                                        <p:cTn id="15" dur="500" fill="hold"/>
                                        <p:tgtEl>
                                          <p:spTgt spid="9017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0174"/>
                                        </p:tgtEl>
                                        <p:attrNameLst>
                                          <p:attrName>ppt_y</p:attrName>
                                        </p:attrNameLst>
                                      </p:cBhvr>
                                      <p:tavLst>
                                        <p:tav tm="0">
                                          <p:val>
                                            <p:strVal val="#ppt_y"/>
                                          </p:val>
                                        </p:tav>
                                        <p:tav tm="100000">
                                          <p:val>
                                            <p:strVal val="#ppt_y"/>
                                          </p:val>
                                        </p:tav>
                                      </p:tavLst>
                                    </p:anim>
                                    <p:anim calcmode="lin" valueType="num">
                                      <p:cBhvr>
                                        <p:cTn id="17" dur="500" fill="hold"/>
                                        <p:tgtEl>
                                          <p:spTgt spid="9017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017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0174"/>
                                        </p:tgtEl>
                                      </p:cBhvr>
                                    </p:animEffect>
                                  </p:childTnLst>
                                </p:cTn>
                              </p:par>
                            </p:childTnLst>
                          </p:cTn>
                        </p:par>
                        <p:par>
                          <p:cTn id="20" fill="hold" nodeType="afterGroup">
                            <p:stCondLst>
                              <p:cond delay="1950"/>
                            </p:stCondLst>
                            <p:childTnLst>
                              <p:par>
                                <p:cTn id="21" presetID="2" presetClass="entr" presetSubtype="8" fill="hold" nodeType="afterEffect">
                                  <p:stCondLst>
                                    <p:cond delay="0"/>
                                  </p:stCondLst>
                                  <p:childTnLst>
                                    <p:set>
                                      <p:cBhvr>
                                        <p:cTn id="22" dur="1" fill="hold">
                                          <p:stCondLst>
                                            <p:cond delay="0"/>
                                          </p:stCondLst>
                                        </p:cTn>
                                        <p:tgtEl>
                                          <p:spTgt spid="90152"/>
                                        </p:tgtEl>
                                        <p:attrNameLst>
                                          <p:attrName>style.visibility</p:attrName>
                                        </p:attrNameLst>
                                      </p:cBhvr>
                                      <p:to>
                                        <p:strVal val="visible"/>
                                      </p:to>
                                    </p:set>
                                    <p:anim calcmode="lin" valueType="num">
                                      <p:cBhvr additive="base">
                                        <p:cTn id="23" dur="500" fill="hold"/>
                                        <p:tgtEl>
                                          <p:spTgt spid="90152"/>
                                        </p:tgtEl>
                                        <p:attrNameLst>
                                          <p:attrName>ppt_x</p:attrName>
                                        </p:attrNameLst>
                                      </p:cBhvr>
                                      <p:tavLst>
                                        <p:tav tm="0">
                                          <p:val>
                                            <p:strVal val="0-#ppt_w/2"/>
                                          </p:val>
                                        </p:tav>
                                        <p:tav tm="100000">
                                          <p:val>
                                            <p:strVal val="#ppt_x"/>
                                          </p:val>
                                        </p:tav>
                                      </p:tavLst>
                                    </p:anim>
                                    <p:anim calcmode="lin" valueType="num">
                                      <p:cBhvr additive="base">
                                        <p:cTn id="24" dur="500" fill="hold"/>
                                        <p:tgtEl>
                                          <p:spTgt spid="90152"/>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2450"/>
                            </p:stCondLst>
                            <p:childTnLst>
                              <p:par>
                                <p:cTn id="26" presetID="2" presetClass="entr" presetSubtype="8" fill="hold" nodeType="afterEffect">
                                  <p:stCondLst>
                                    <p:cond delay="0"/>
                                  </p:stCondLst>
                                  <p:childTnLst>
                                    <p:set>
                                      <p:cBhvr>
                                        <p:cTn id="27" dur="1" fill="hold">
                                          <p:stCondLst>
                                            <p:cond delay="0"/>
                                          </p:stCondLst>
                                        </p:cTn>
                                        <p:tgtEl>
                                          <p:spTgt spid="90134"/>
                                        </p:tgtEl>
                                        <p:attrNameLst>
                                          <p:attrName>style.visibility</p:attrName>
                                        </p:attrNameLst>
                                      </p:cBhvr>
                                      <p:to>
                                        <p:strVal val="visible"/>
                                      </p:to>
                                    </p:set>
                                    <p:anim calcmode="lin" valueType="num">
                                      <p:cBhvr additive="base">
                                        <p:cTn id="28" dur="500" fill="hold"/>
                                        <p:tgtEl>
                                          <p:spTgt spid="90134"/>
                                        </p:tgtEl>
                                        <p:attrNameLst>
                                          <p:attrName>ppt_x</p:attrName>
                                        </p:attrNameLst>
                                      </p:cBhvr>
                                      <p:tavLst>
                                        <p:tav tm="0">
                                          <p:val>
                                            <p:strVal val="0-#ppt_w/2"/>
                                          </p:val>
                                        </p:tav>
                                        <p:tav tm="100000">
                                          <p:val>
                                            <p:strVal val="#ppt_x"/>
                                          </p:val>
                                        </p:tav>
                                      </p:tavLst>
                                    </p:anim>
                                    <p:anim calcmode="lin" valueType="num">
                                      <p:cBhvr additive="base">
                                        <p:cTn id="29" dur="500" fill="hold"/>
                                        <p:tgtEl>
                                          <p:spTgt spid="90134"/>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950"/>
                            </p:stCondLst>
                            <p:childTnLst>
                              <p:par>
                                <p:cTn id="31" presetID="2" presetClass="entr" presetSubtype="8" fill="hold" nodeType="afterEffect">
                                  <p:stCondLst>
                                    <p:cond delay="0"/>
                                  </p:stCondLst>
                                  <p:childTnLst>
                                    <p:set>
                                      <p:cBhvr>
                                        <p:cTn id="32" dur="1" fill="hold">
                                          <p:stCondLst>
                                            <p:cond delay="0"/>
                                          </p:stCondLst>
                                        </p:cTn>
                                        <p:tgtEl>
                                          <p:spTgt spid="90116"/>
                                        </p:tgtEl>
                                        <p:attrNameLst>
                                          <p:attrName>style.visibility</p:attrName>
                                        </p:attrNameLst>
                                      </p:cBhvr>
                                      <p:to>
                                        <p:strVal val="visible"/>
                                      </p:to>
                                    </p:set>
                                    <p:anim calcmode="lin" valueType="num">
                                      <p:cBhvr additive="base">
                                        <p:cTn id="33" dur="500" fill="hold"/>
                                        <p:tgtEl>
                                          <p:spTgt spid="90116"/>
                                        </p:tgtEl>
                                        <p:attrNameLst>
                                          <p:attrName>ppt_x</p:attrName>
                                        </p:attrNameLst>
                                      </p:cBhvr>
                                      <p:tavLst>
                                        <p:tav tm="0">
                                          <p:val>
                                            <p:strVal val="0-#ppt_w/2"/>
                                          </p:val>
                                        </p:tav>
                                        <p:tav tm="100000">
                                          <p:val>
                                            <p:strVal val="#ppt_x"/>
                                          </p:val>
                                        </p:tav>
                                      </p:tavLst>
                                    </p:anim>
                                    <p:anim calcmode="lin" valueType="num">
                                      <p:cBhvr additive="base">
                                        <p:cTn id="34" dur="500" fill="hold"/>
                                        <p:tgtEl>
                                          <p:spTgt spid="90116"/>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345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90122"/>
                                        </p:tgtEl>
                                        <p:attrNameLst>
                                          <p:attrName>style.visibility</p:attrName>
                                        </p:attrNameLst>
                                      </p:cBhvr>
                                      <p:to>
                                        <p:strVal val="visible"/>
                                      </p:to>
                                    </p:set>
                                    <p:anim calcmode="lin" valueType="num">
                                      <p:cBhvr>
                                        <p:cTn id="38" dur="500" fill="hold"/>
                                        <p:tgtEl>
                                          <p:spTgt spid="90122"/>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90122"/>
                                        </p:tgtEl>
                                        <p:attrNameLst>
                                          <p:attrName>ppt_y</p:attrName>
                                        </p:attrNameLst>
                                      </p:cBhvr>
                                      <p:tavLst>
                                        <p:tav tm="0">
                                          <p:val>
                                            <p:strVal val="#ppt_y"/>
                                          </p:val>
                                        </p:tav>
                                        <p:tav tm="100000">
                                          <p:val>
                                            <p:strVal val="#ppt_y"/>
                                          </p:val>
                                        </p:tav>
                                      </p:tavLst>
                                    </p:anim>
                                    <p:anim calcmode="lin" valueType="num">
                                      <p:cBhvr>
                                        <p:cTn id="40" dur="500" fill="hold"/>
                                        <p:tgtEl>
                                          <p:spTgt spid="90122"/>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90122"/>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90122"/>
                                        </p:tgtEl>
                                      </p:cBhvr>
                                    </p:animEffect>
                                  </p:childTnLst>
                                </p:cTn>
                              </p:par>
                              <p:par>
                                <p:cTn id="43" presetID="41" presetClass="entr" presetSubtype="0" fill="hold" grpId="0" nodeType="withEffect">
                                  <p:stCondLst>
                                    <p:cond delay="0"/>
                                  </p:stCondLst>
                                  <p:iterate type="lt">
                                    <p:tmPct val="10000"/>
                                  </p:iterate>
                                  <p:childTnLst>
                                    <p:set>
                                      <p:cBhvr>
                                        <p:cTn id="44" dur="1" fill="hold">
                                          <p:stCondLst>
                                            <p:cond delay="0"/>
                                          </p:stCondLst>
                                        </p:cTn>
                                        <p:tgtEl>
                                          <p:spTgt spid="90140"/>
                                        </p:tgtEl>
                                        <p:attrNameLst>
                                          <p:attrName>style.visibility</p:attrName>
                                        </p:attrNameLst>
                                      </p:cBhvr>
                                      <p:to>
                                        <p:strVal val="visible"/>
                                      </p:to>
                                    </p:set>
                                    <p:anim calcmode="lin" valueType="num">
                                      <p:cBhvr>
                                        <p:cTn id="45" dur="500" fill="hold"/>
                                        <p:tgtEl>
                                          <p:spTgt spid="90140"/>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90140"/>
                                        </p:tgtEl>
                                        <p:attrNameLst>
                                          <p:attrName>ppt_y</p:attrName>
                                        </p:attrNameLst>
                                      </p:cBhvr>
                                      <p:tavLst>
                                        <p:tav tm="0">
                                          <p:val>
                                            <p:strVal val="#ppt_y"/>
                                          </p:val>
                                        </p:tav>
                                        <p:tav tm="100000">
                                          <p:val>
                                            <p:strVal val="#ppt_y"/>
                                          </p:val>
                                        </p:tav>
                                      </p:tavLst>
                                    </p:anim>
                                    <p:anim calcmode="lin" valueType="num">
                                      <p:cBhvr>
                                        <p:cTn id="47" dur="500" fill="hold"/>
                                        <p:tgtEl>
                                          <p:spTgt spid="90140"/>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90140"/>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90140"/>
                                        </p:tgtEl>
                                      </p:cBhvr>
                                    </p:animEffect>
                                  </p:childTnLst>
                                </p:cTn>
                              </p:par>
                              <p:par>
                                <p:cTn id="50" presetID="41" presetClass="entr" presetSubtype="0" fill="hold" grpId="0" nodeType="withEffect">
                                  <p:stCondLst>
                                    <p:cond delay="0"/>
                                  </p:stCondLst>
                                  <p:iterate type="lt">
                                    <p:tmPct val="10000"/>
                                  </p:iterate>
                                  <p:childTnLst>
                                    <p:set>
                                      <p:cBhvr>
                                        <p:cTn id="51" dur="1" fill="hold">
                                          <p:stCondLst>
                                            <p:cond delay="0"/>
                                          </p:stCondLst>
                                        </p:cTn>
                                        <p:tgtEl>
                                          <p:spTgt spid="90158"/>
                                        </p:tgtEl>
                                        <p:attrNameLst>
                                          <p:attrName>style.visibility</p:attrName>
                                        </p:attrNameLst>
                                      </p:cBhvr>
                                      <p:to>
                                        <p:strVal val="visible"/>
                                      </p:to>
                                    </p:set>
                                    <p:anim calcmode="lin" valueType="num">
                                      <p:cBhvr>
                                        <p:cTn id="52" dur="500" fill="hold"/>
                                        <p:tgtEl>
                                          <p:spTgt spid="90158"/>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90158"/>
                                        </p:tgtEl>
                                        <p:attrNameLst>
                                          <p:attrName>ppt_y</p:attrName>
                                        </p:attrNameLst>
                                      </p:cBhvr>
                                      <p:tavLst>
                                        <p:tav tm="0">
                                          <p:val>
                                            <p:strVal val="#ppt_y"/>
                                          </p:val>
                                        </p:tav>
                                        <p:tav tm="100000">
                                          <p:val>
                                            <p:strVal val="#ppt_y"/>
                                          </p:val>
                                        </p:tav>
                                      </p:tavLst>
                                    </p:anim>
                                    <p:anim calcmode="lin" valueType="num">
                                      <p:cBhvr>
                                        <p:cTn id="54" dur="500" fill="hold"/>
                                        <p:tgtEl>
                                          <p:spTgt spid="90158"/>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90158"/>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90158"/>
                                        </p:tgtEl>
                                      </p:cBhvr>
                                    </p:animEffect>
                                  </p:childTnLst>
                                </p:cTn>
                              </p:par>
                            </p:childTnLst>
                          </p:cTn>
                        </p:par>
                        <p:par>
                          <p:cTn id="57" fill="hold" nodeType="afterGroup">
                            <p:stCondLst>
                              <p:cond delay="3950"/>
                            </p:stCondLst>
                            <p:childTnLst>
                              <p:par>
                                <p:cTn id="58" presetID="29" presetClass="entr" presetSubtype="0" fill="hold" grpId="0" nodeType="afterEffect">
                                  <p:stCondLst>
                                    <p:cond delay="0"/>
                                  </p:stCondLst>
                                  <p:childTnLst>
                                    <p:set>
                                      <p:cBhvr>
                                        <p:cTn id="59" dur="1" fill="hold">
                                          <p:stCondLst>
                                            <p:cond delay="0"/>
                                          </p:stCondLst>
                                        </p:cTn>
                                        <p:tgtEl>
                                          <p:spTgt spid="90124"/>
                                        </p:tgtEl>
                                        <p:attrNameLst>
                                          <p:attrName>style.visibility</p:attrName>
                                        </p:attrNameLst>
                                      </p:cBhvr>
                                      <p:to>
                                        <p:strVal val="visible"/>
                                      </p:to>
                                    </p:set>
                                    <p:anim calcmode="lin" valueType="num">
                                      <p:cBhvr>
                                        <p:cTn id="60" dur="1000" fill="hold"/>
                                        <p:tgtEl>
                                          <p:spTgt spid="90124"/>
                                        </p:tgtEl>
                                        <p:attrNameLst>
                                          <p:attrName>ppt_x</p:attrName>
                                        </p:attrNameLst>
                                      </p:cBhvr>
                                      <p:tavLst>
                                        <p:tav tm="0">
                                          <p:val>
                                            <p:strVal val="#ppt_x-.2"/>
                                          </p:val>
                                        </p:tav>
                                        <p:tav tm="100000">
                                          <p:val>
                                            <p:strVal val="#ppt_x"/>
                                          </p:val>
                                        </p:tav>
                                      </p:tavLst>
                                    </p:anim>
                                    <p:anim calcmode="lin" valueType="num">
                                      <p:cBhvr>
                                        <p:cTn id="61" dur="1000" fill="hold"/>
                                        <p:tgtEl>
                                          <p:spTgt spid="90124"/>
                                        </p:tgtEl>
                                        <p:attrNameLst>
                                          <p:attrName>ppt_y</p:attrName>
                                        </p:attrNameLst>
                                      </p:cBhvr>
                                      <p:tavLst>
                                        <p:tav tm="0">
                                          <p:val>
                                            <p:strVal val="#ppt_y"/>
                                          </p:val>
                                        </p:tav>
                                        <p:tav tm="100000">
                                          <p:val>
                                            <p:strVal val="#ppt_y"/>
                                          </p:val>
                                        </p:tav>
                                      </p:tavLst>
                                    </p:anim>
                                    <p:animEffect transition="in" filter="wipe(right)" prLst="gradientSize: 0.1">
                                      <p:cBhvr>
                                        <p:cTn id="62" dur="1000"/>
                                        <p:tgtEl>
                                          <p:spTgt spid="90124"/>
                                        </p:tgtEl>
                                      </p:cBhvr>
                                    </p:animEffect>
                                  </p:childTnLst>
                                </p:cTn>
                              </p:par>
                              <p:par>
                                <p:cTn id="63" presetID="29" presetClass="entr" presetSubtype="0" fill="hold" nodeType="withEffect">
                                  <p:stCondLst>
                                    <p:cond delay="0"/>
                                  </p:stCondLst>
                                  <p:childTnLst>
                                    <p:set>
                                      <p:cBhvr>
                                        <p:cTn id="64" dur="1" fill="hold">
                                          <p:stCondLst>
                                            <p:cond delay="0"/>
                                          </p:stCondLst>
                                        </p:cTn>
                                        <p:tgtEl>
                                          <p:spTgt spid="90125"/>
                                        </p:tgtEl>
                                        <p:attrNameLst>
                                          <p:attrName>style.visibility</p:attrName>
                                        </p:attrNameLst>
                                      </p:cBhvr>
                                      <p:to>
                                        <p:strVal val="visible"/>
                                      </p:to>
                                    </p:set>
                                    <p:anim calcmode="lin" valueType="num">
                                      <p:cBhvr>
                                        <p:cTn id="65" dur="1000" fill="hold"/>
                                        <p:tgtEl>
                                          <p:spTgt spid="90125"/>
                                        </p:tgtEl>
                                        <p:attrNameLst>
                                          <p:attrName>ppt_x</p:attrName>
                                        </p:attrNameLst>
                                      </p:cBhvr>
                                      <p:tavLst>
                                        <p:tav tm="0">
                                          <p:val>
                                            <p:strVal val="#ppt_x-.2"/>
                                          </p:val>
                                        </p:tav>
                                        <p:tav tm="100000">
                                          <p:val>
                                            <p:strVal val="#ppt_x"/>
                                          </p:val>
                                        </p:tav>
                                      </p:tavLst>
                                    </p:anim>
                                    <p:anim calcmode="lin" valueType="num">
                                      <p:cBhvr>
                                        <p:cTn id="66" dur="1000" fill="hold"/>
                                        <p:tgtEl>
                                          <p:spTgt spid="90125"/>
                                        </p:tgtEl>
                                        <p:attrNameLst>
                                          <p:attrName>ppt_y</p:attrName>
                                        </p:attrNameLst>
                                      </p:cBhvr>
                                      <p:tavLst>
                                        <p:tav tm="0">
                                          <p:val>
                                            <p:strVal val="#ppt_y"/>
                                          </p:val>
                                        </p:tav>
                                        <p:tav tm="100000">
                                          <p:val>
                                            <p:strVal val="#ppt_y"/>
                                          </p:val>
                                        </p:tav>
                                      </p:tavLst>
                                    </p:anim>
                                    <p:animEffect transition="in" filter="wipe(right)" prLst="gradientSize: 0.1">
                                      <p:cBhvr>
                                        <p:cTn id="67" dur="1000"/>
                                        <p:tgtEl>
                                          <p:spTgt spid="90125"/>
                                        </p:tgtEl>
                                      </p:cBhvr>
                                    </p:animEffect>
                                  </p:childTnLst>
                                </p:cTn>
                              </p:par>
                              <p:par>
                                <p:cTn id="68" presetID="29" presetClass="entr" presetSubtype="0" fill="hold" grpId="0" nodeType="withEffect">
                                  <p:stCondLst>
                                    <p:cond delay="0"/>
                                  </p:stCondLst>
                                  <p:childTnLst>
                                    <p:set>
                                      <p:cBhvr>
                                        <p:cTn id="69" dur="1" fill="hold">
                                          <p:stCondLst>
                                            <p:cond delay="0"/>
                                          </p:stCondLst>
                                        </p:cTn>
                                        <p:tgtEl>
                                          <p:spTgt spid="90133"/>
                                        </p:tgtEl>
                                        <p:attrNameLst>
                                          <p:attrName>style.visibility</p:attrName>
                                        </p:attrNameLst>
                                      </p:cBhvr>
                                      <p:to>
                                        <p:strVal val="visible"/>
                                      </p:to>
                                    </p:set>
                                    <p:anim calcmode="lin" valueType="num">
                                      <p:cBhvr>
                                        <p:cTn id="70" dur="1000" fill="hold"/>
                                        <p:tgtEl>
                                          <p:spTgt spid="90133"/>
                                        </p:tgtEl>
                                        <p:attrNameLst>
                                          <p:attrName>ppt_x</p:attrName>
                                        </p:attrNameLst>
                                      </p:cBhvr>
                                      <p:tavLst>
                                        <p:tav tm="0">
                                          <p:val>
                                            <p:strVal val="#ppt_x-.2"/>
                                          </p:val>
                                        </p:tav>
                                        <p:tav tm="100000">
                                          <p:val>
                                            <p:strVal val="#ppt_x"/>
                                          </p:val>
                                        </p:tav>
                                      </p:tavLst>
                                    </p:anim>
                                    <p:anim calcmode="lin" valueType="num">
                                      <p:cBhvr>
                                        <p:cTn id="71" dur="1000" fill="hold"/>
                                        <p:tgtEl>
                                          <p:spTgt spid="90133"/>
                                        </p:tgtEl>
                                        <p:attrNameLst>
                                          <p:attrName>ppt_y</p:attrName>
                                        </p:attrNameLst>
                                      </p:cBhvr>
                                      <p:tavLst>
                                        <p:tav tm="0">
                                          <p:val>
                                            <p:strVal val="#ppt_y"/>
                                          </p:val>
                                        </p:tav>
                                        <p:tav tm="100000">
                                          <p:val>
                                            <p:strVal val="#ppt_y"/>
                                          </p:val>
                                        </p:tav>
                                      </p:tavLst>
                                    </p:anim>
                                    <p:animEffect transition="in" filter="wipe(right)" prLst="gradientSize: 0.1">
                                      <p:cBhvr>
                                        <p:cTn id="72" dur="1000"/>
                                        <p:tgtEl>
                                          <p:spTgt spid="90133"/>
                                        </p:tgtEl>
                                      </p:cBhvr>
                                    </p:animEffect>
                                  </p:childTnLst>
                                </p:cTn>
                              </p:par>
                              <p:par>
                                <p:cTn id="73" presetID="29" presetClass="entr" presetSubtype="0" fill="hold" grpId="0" nodeType="withEffect">
                                  <p:stCondLst>
                                    <p:cond delay="0"/>
                                  </p:stCondLst>
                                  <p:childTnLst>
                                    <p:set>
                                      <p:cBhvr>
                                        <p:cTn id="74" dur="1" fill="hold">
                                          <p:stCondLst>
                                            <p:cond delay="0"/>
                                          </p:stCondLst>
                                        </p:cTn>
                                        <p:tgtEl>
                                          <p:spTgt spid="90142"/>
                                        </p:tgtEl>
                                        <p:attrNameLst>
                                          <p:attrName>style.visibility</p:attrName>
                                        </p:attrNameLst>
                                      </p:cBhvr>
                                      <p:to>
                                        <p:strVal val="visible"/>
                                      </p:to>
                                    </p:set>
                                    <p:anim calcmode="lin" valueType="num">
                                      <p:cBhvr>
                                        <p:cTn id="75" dur="1000" fill="hold"/>
                                        <p:tgtEl>
                                          <p:spTgt spid="90142"/>
                                        </p:tgtEl>
                                        <p:attrNameLst>
                                          <p:attrName>ppt_x</p:attrName>
                                        </p:attrNameLst>
                                      </p:cBhvr>
                                      <p:tavLst>
                                        <p:tav tm="0">
                                          <p:val>
                                            <p:strVal val="#ppt_x-.2"/>
                                          </p:val>
                                        </p:tav>
                                        <p:tav tm="100000">
                                          <p:val>
                                            <p:strVal val="#ppt_x"/>
                                          </p:val>
                                        </p:tav>
                                      </p:tavLst>
                                    </p:anim>
                                    <p:anim calcmode="lin" valueType="num">
                                      <p:cBhvr>
                                        <p:cTn id="76" dur="1000" fill="hold"/>
                                        <p:tgtEl>
                                          <p:spTgt spid="90142"/>
                                        </p:tgtEl>
                                        <p:attrNameLst>
                                          <p:attrName>ppt_y</p:attrName>
                                        </p:attrNameLst>
                                      </p:cBhvr>
                                      <p:tavLst>
                                        <p:tav tm="0">
                                          <p:val>
                                            <p:strVal val="#ppt_y"/>
                                          </p:val>
                                        </p:tav>
                                        <p:tav tm="100000">
                                          <p:val>
                                            <p:strVal val="#ppt_y"/>
                                          </p:val>
                                        </p:tav>
                                      </p:tavLst>
                                    </p:anim>
                                    <p:animEffect transition="in" filter="wipe(right)" prLst="gradientSize: 0.1">
                                      <p:cBhvr>
                                        <p:cTn id="77" dur="1000"/>
                                        <p:tgtEl>
                                          <p:spTgt spid="90142"/>
                                        </p:tgtEl>
                                      </p:cBhvr>
                                    </p:animEffect>
                                  </p:childTnLst>
                                </p:cTn>
                              </p:par>
                              <p:par>
                                <p:cTn id="78" presetID="29" presetClass="entr" presetSubtype="0" fill="hold" nodeType="withEffect">
                                  <p:stCondLst>
                                    <p:cond delay="0"/>
                                  </p:stCondLst>
                                  <p:childTnLst>
                                    <p:set>
                                      <p:cBhvr>
                                        <p:cTn id="79" dur="1" fill="hold">
                                          <p:stCondLst>
                                            <p:cond delay="0"/>
                                          </p:stCondLst>
                                        </p:cTn>
                                        <p:tgtEl>
                                          <p:spTgt spid="90143"/>
                                        </p:tgtEl>
                                        <p:attrNameLst>
                                          <p:attrName>style.visibility</p:attrName>
                                        </p:attrNameLst>
                                      </p:cBhvr>
                                      <p:to>
                                        <p:strVal val="visible"/>
                                      </p:to>
                                    </p:set>
                                    <p:anim calcmode="lin" valueType="num">
                                      <p:cBhvr>
                                        <p:cTn id="80" dur="1000" fill="hold"/>
                                        <p:tgtEl>
                                          <p:spTgt spid="90143"/>
                                        </p:tgtEl>
                                        <p:attrNameLst>
                                          <p:attrName>ppt_x</p:attrName>
                                        </p:attrNameLst>
                                      </p:cBhvr>
                                      <p:tavLst>
                                        <p:tav tm="0">
                                          <p:val>
                                            <p:strVal val="#ppt_x-.2"/>
                                          </p:val>
                                        </p:tav>
                                        <p:tav tm="100000">
                                          <p:val>
                                            <p:strVal val="#ppt_x"/>
                                          </p:val>
                                        </p:tav>
                                      </p:tavLst>
                                    </p:anim>
                                    <p:anim calcmode="lin" valueType="num">
                                      <p:cBhvr>
                                        <p:cTn id="81" dur="1000" fill="hold"/>
                                        <p:tgtEl>
                                          <p:spTgt spid="90143"/>
                                        </p:tgtEl>
                                        <p:attrNameLst>
                                          <p:attrName>ppt_y</p:attrName>
                                        </p:attrNameLst>
                                      </p:cBhvr>
                                      <p:tavLst>
                                        <p:tav tm="0">
                                          <p:val>
                                            <p:strVal val="#ppt_y"/>
                                          </p:val>
                                        </p:tav>
                                        <p:tav tm="100000">
                                          <p:val>
                                            <p:strVal val="#ppt_y"/>
                                          </p:val>
                                        </p:tav>
                                      </p:tavLst>
                                    </p:anim>
                                    <p:animEffect transition="in" filter="wipe(right)" prLst="gradientSize: 0.1">
                                      <p:cBhvr>
                                        <p:cTn id="82" dur="1000"/>
                                        <p:tgtEl>
                                          <p:spTgt spid="90143"/>
                                        </p:tgtEl>
                                      </p:cBhvr>
                                    </p:animEffect>
                                  </p:childTnLst>
                                </p:cTn>
                              </p:par>
                              <p:par>
                                <p:cTn id="83" presetID="29" presetClass="entr" presetSubtype="0" fill="hold" grpId="0" nodeType="withEffect">
                                  <p:stCondLst>
                                    <p:cond delay="0"/>
                                  </p:stCondLst>
                                  <p:childTnLst>
                                    <p:set>
                                      <p:cBhvr>
                                        <p:cTn id="84" dur="1" fill="hold">
                                          <p:stCondLst>
                                            <p:cond delay="0"/>
                                          </p:stCondLst>
                                        </p:cTn>
                                        <p:tgtEl>
                                          <p:spTgt spid="90151"/>
                                        </p:tgtEl>
                                        <p:attrNameLst>
                                          <p:attrName>style.visibility</p:attrName>
                                        </p:attrNameLst>
                                      </p:cBhvr>
                                      <p:to>
                                        <p:strVal val="visible"/>
                                      </p:to>
                                    </p:set>
                                    <p:anim calcmode="lin" valueType="num">
                                      <p:cBhvr>
                                        <p:cTn id="85" dur="1000" fill="hold"/>
                                        <p:tgtEl>
                                          <p:spTgt spid="90151"/>
                                        </p:tgtEl>
                                        <p:attrNameLst>
                                          <p:attrName>ppt_x</p:attrName>
                                        </p:attrNameLst>
                                      </p:cBhvr>
                                      <p:tavLst>
                                        <p:tav tm="0">
                                          <p:val>
                                            <p:strVal val="#ppt_x-.2"/>
                                          </p:val>
                                        </p:tav>
                                        <p:tav tm="100000">
                                          <p:val>
                                            <p:strVal val="#ppt_x"/>
                                          </p:val>
                                        </p:tav>
                                      </p:tavLst>
                                    </p:anim>
                                    <p:anim calcmode="lin" valueType="num">
                                      <p:cBhvr>
                                        <p:cTn id="86" dur="1000" fill="hold"/>
                                        <p:tgtEl>
                                          <p:spTgt spid="90151"/>
                                        </p:tgtEl>
                                        <p:attrNameLst>
                                          <p:attrName>ppt_y</p:attrName>
                                        </p:attrNameLst>
                                      </p:cBhvr>
                                      <p:tavLst>
                                        <p:tav tm="0">
                                          <p:val>
                                            <p:strVal val="#ppt_y"/>
                                          </p:val>
                                        </p:tav>
                                        <p:tav tm="100000">
                                          <p:val>
                                            <p:strVal val="#ppt_y"/>
                                          </p:val>
                                        </p:tav>
                                      </p:tavLst>
                                    </p:anim>
                                    <p:animEffect transition="in" filter="wipe(right)" prLst="gradientSize: 0.1">
                                      <p:cBhvr>
                                        <p:cTn id="87" dur="1000"/>
                                        <p:tgtEl>
                                          <p:spTgt spid="90151"/>
                                        </p:tgtEl>
                                      </p:cBhvr>
                                    </p:animEffect>
                                  </p:childTnLst>
                                </p:cTn>
                              </p:par>
                              <p:par>
                                <p:cTn id="88" presetID="29" presetClass="entr" presetSubtype="0" fill="hold" grpId="0" nodeType="withEffect">
                                  <p:stCondLst>
                                    <p:cond delay="0"/>
                                  </p:stCondLst>
                                  <p:childTnLst>
                                    <p:set>
                                      <p:cBhvr>
                                        <p:cTn id="89" dur="1" fill="hold">
                                          <p:stCondLst>
                                            <p:cond delay="0"/>
                                          </p:stCondLst>
                                        </p:cTn>
                                        <p:tgtEl>
                                          <p:spTgt spid="90160"/>
                                        </p:tgtEl>
                                        <p:attrNameLst>
                                          <p:attrName>style.visibility</p:attrName>
                                        </p:attrNameLst>
                                      </p:cBhvr>
                                      <p:to>
                                        <p:strVal val="visible"/>
                                      </p:to>
                                    </p:set>
                                    <p:anim calcmode="lin" valueType="num">
                                      <p:cBhvr>
                                        <p:cTn id="90" dur="1000" fill="hold"/>
                                        <p:tgtEl>
                                          <p:spTgt spid="90160"/>
                                        </p:tgtEl>
                                        <p:attrNameLst>
                                          <p:attrName>ppt_x</p:attrName>
                                        </p:attrNameLst>
                                      </p:cBhvr>
                                      <p:tavLst>
                                        <p:tav tm="0">
                                          <p:val>
                                            <p:strVal val="#ppt_x-.2"/>
                                          </p:val>
                                        </p:tav>
                                        <p:tav tm="100000">
                                          <p:val>
                                            <p:strVal val="#ppt_x"/>
                                          </p:val>
                                        </p:tav>
                                      </p:tavLst>
                                    </p:anim>
                                    <p:anim calcmode="lin" valueType="num">
                                      <p:cBhvr>
                                        <p:cTn id="91" dur="1000" fill="hold"/>
                                        <p:tgtEl>
                                          <p:spTgt spid="90160"/>
                                        </p:tgtEl>
                                        <p:attrNameLst>
                                          <p:attrName>ppt_y</p:attrName>
                                        </p:attrNameLst>
                                      </p:cBhvr>
                                      <p:tavLst>
                                        <p:tav tm="0">
                                          <p:val>
                                            <p:strVal val="#ppt_y"/>
                                          </p:val>
                                        </p:tav>
                                        <p:tav tm="100000">
                                          <p:val>
                                            <p:strVal val="#ppt_y"/>
                                          </p:val>
                                        </p:tav>
                                      </p:tavLst>
                                    </p:anim>
                                    <p:animEffect transition="in" filter="wipe(right)" prLst="gradientSize: 0.1">
                                      <p:cBhvr>
                                        <p:cTn id="92" dur="1000"/>
                                        <p:tgtEl>
                                          <p:spTgt spid="90160"/>
                                        </p:tgtEl>
                                      </p:cBhvr>
                                    </p:animEffect>
                                  </p:childTnLst>
                                </p:cTn>
                              </p:par>
                              <p:par>
                                <p:cTn id="93" presetID="29" presetClass="entr" presetSubtype="0" fill="hold" nodeType="withEffect">
                                  <p:stCondLst>
                                    <p:cond delay="0"/>
                                  </p:stCondLst>
                                  <p:childTnLst>
                                    <p:set>
                                      <p:cBhvr>
                                        <p:cTn id="94" dur="1" fill="hold">
                                          <p:stCondLst>
                                            <p:cond delay="0"/>
                                          </p:stCondLst>
                                        </p:cTn>
                                        <p:tgtEl>
                                          <p:spTgt spid="90161"/>
                                        </p:tgtEl>
                                        <p:attrNameLst>
                                          <p:attrName>style.visibility</p:attrName>
                                        </p:attrNameLst>
                                      </p:cBhvr>
                                      <p:to>
                                        <p:strVal val="visible"/>
                                      </p:to>
                                    </p:set>
                                    <p:anim calcmode="lin" valueType="num">
                                      <p:cBhvr>
                                        <p:cTn id="95" dur="1000" fill="hold"/>
                                        <p:tgtEl>
                                          <p:spTgt spid="90161"/>
                                        </p:tgtEl>
                                        <p:attrNameLst>
                                          <p:attrName>ppt_x</p:attrName>
                                        </p:attrNameLst>
                                      </p:cBhvr>
                                      <p:tavLst>
                                        <p:tav tm="0">
                                          <p:val>
                                            <p:strVal val="#ppt_x-.2"/>
                                          </p:val>
                                        </p:tav>
                                        <p:tav tm="100000">
                                          <p:val>
                                            <p:strVal val="#ppt_x"/>
                                          </p:val>
                                        </p:tav>
                                      </p:tavLst>
                                    </p:anim>
                                    <p:anim calcmode="lin" valueType="num">
                                      <p:cBhvr>
                                        <p:cTn id="96" dur="1000" fill="hold"/>
                                        <p:tgtEl>
                                          <p:spTgt spid="90161"/>
                                        </p:tgtEl>
                                        <p:attrNameLst>
                                          <p:attrName>ppt_y</p:attrName>
                                        </p:attrNameLst>
                                      </p:cBhvr>
                                      <p:tavLst>
                                        <p:tav tm="0">
                                          <p:val>
                                            <p:strVal val="#ppt_y"/>
                                          </p:val>
                                        </p:tav>
                                        <p:tav tm="100000">
                                          <p:val>
                                            <p:strVal val="#ppt_y"/>
                                          </p:val>
                                        </p:tav>
                                      </p:tavLst>
                                    </p:anim>
                                    <p:animEffect transition="in" filter="wipe(right)" prLst="gradientSize: 0.1">
                                      <p:cBhvr>
                                        <p:cTn id="97" dur="1000"/>
                                        <p:tgtEl>
                                          <p:spTgt spid="90161"/>
                                        </p:tgtEl>
                                      </p:cBhvr>
                                    </p:animEffect>
                                  </p:childTnLst>
                                </p:cTn>
                              </p:par>
                              <p:par>
                                <p:cTn id="98" presetID="29" presetClass="entr" presetSubtype="0" fill="hold" grpId="0" nodeType="withEffect">
                                  <p:stCondLst>
                                    <p:cond delay="0"/>
                                  </p:stCondLst>
                                  <p:childTnLst>
                                    <p:set>
                                      <p:cBhvr>
                                        <p:cTn id="99" dur="1" fill="hold">
                                          <p:stCondLst>
                                            <p:cond delay="0"/>
                                          </p:stCondLst>
                                        </p:cTn>
                                        <p:tgtEl>
                                          <p:spTgt spid="90169"/>
                                        </p:tgtEl>
                                        <p:attrNameLst>
                                          <p:attrName>style.visibility</p:attrName>
                                        </p:attrNameLst>
                                      </p:cBhvr>
                                      <p:to>
                                        <p:strVal val="visible"/>
                                      </p:to>
                                    </p:set>
                                    <p:anim calcmode="lin" valueType="num">
                                      <p:cBhvr>
                                        <p:cTn id="100" dur="1000" fill="hold"/>
                                        <p:tgtEl>
                                          <p:spTgt spid="90169"/>
                                        </p:tgtEl>
                                        <p:attrNameLst>
                                          <p:attrName>ppt_x</p:attrName>
                                        </p:attrNameLst>
                                      </p:cBhvr>
                                      <p:tavLst>
                                        <p:tav tm="0">
                                          <p:val>
                                            <p:strVal val="#ppt_x-.2"/>
                                          </p:val>
                                        </p:tav>
                                        <p:tav tm="100000">
                                          <p:val>
                                            <p:strVal val="#ppt_x"/>
                                          </p:val>
                                        </p:tav>
                                      </p:tavLst>
                                    </p:anim>
                                    <p:anim calcmode="lin" valueType="num">
                                      <p:cBhvr>
                                        <p:cTn id="101" dur="1000" fill="hold"/>
                                        <p:tgtEl>
                                          <p:spTgt spid="90169"/>
                                        </p:tgtEl>
                                        <p:attrNameLst>
                                          <p:attrName>ppt_y</p:attrName>
                                        </p:attrNameLst>
                                      </p:cBhvr>
                                      <p:tavLst>
                                        <p:tav tm="0">
                                          <p:val>
                                            <p:strVal val="#ppt_y"/>
                                          </p:val>
                                        </p:tav>
                                        <p:tav tm="100000">
                                          <p:val>
                                            <p:strVal val="#ppt_y"/>
                                          </p:val>
                                        </p:tav>
                                      </p:tavLst>
                                    </p:anim>
                                    <p:animEffect transition="in" filter="wipe(right)" prLst="gradientSize: 0.1">
                                      <p:cBhvr>
                                        <p:cTn id="102" dur="1000"/>
                                        <p:tgtEl>
                                          <p:spTgt spid="90169"/>
                                        </p:tgtEl>
                                      </p:cBhvr>
                                    </p:animEffect>
                                  </p:childTnLst>
                                </p:cTn>
                              </p:par>
                            </p:childTnLst>
                          </p:cTn>
                        </p:par>
                        <p:par>
                          <p:cTn id="103" fill="hold" nodeType="afterGroup">
                            <p:stCondLst>
                              <p:cond delay="4950"/>
                            </p:stCondLst>
                            <p:childTnLst>
                              <p:par>
                                <p:cTn id="104" presetID="18" presetClass="entr" presetSubtype="6" fill="hold" grpId="0" nodeType="afterEffect">
                                  <p:stCondLst>
                                    <p:cond delay="0"/>
                                  </p:stCondLst>
                                  <p:childTnLst>
                                    <p:set>
                                      <p:cBhvr>
                                        <p:cTn id="105" dur="1" fill="hold">
                                          <p:stCondLst>
                                            <p:cond delay="0"/>
                                          </p:stCondLst>
                                        </p:cTn>
                                        <p:tgtEl>
                                          <p:spTgt spid="90157"/>
                                        </p:tgtEl>
                                        <p:attrNameLst>
                                          <p:attrName>style.visibility</p:attrName>
                                        </p:attrNameLst>
                                      </p:cBhvr>
                                      <p:to>
                                        <p:strVal val="visible"/>
                                      </p:to>
                                    </p:set>
                                    <p:animEffect transition="in" filter="strips(downRight)">
                                      <p:cBhvr>
                                        <p:cTn id="106" dur="500"/>
                                        <p:tgtEl>
                                          <p:spTgt spid="90157"/>
                                        </p:tgtEl>
                                      </p:cBhvr>
                                    </p:animEffect>
                                  </p:childTnLst>
                                </p:cTn>
                              </p:par>
                            </p:childTnLst>
                          </p:cTn>
                        </p:par>
                        <p:par>
                          <p:cTn id="107" fill="hold" nodeType="afterGroup">
                            <p:stCondLst>
                              <p:cond delay="5450"/>
                            </p:stCondLst>
                            <p:childTnLst>
                              <p:par>
                                <p:cTn id="108" presetID="18" presetClass="entr" presetSubtype="6" fill="hold" grpId="0" nodeType="afterEffect">
                                  <p:stCondLst>
                                    <p:cond delay="0"/>
                                  </p:stCondLst>
                                  <p:childTnLst>
                                    <p:set>
                                      <p:cBhvr>
                                        <p:cTn id="109" dur="1" fill="hold">
                                          <p:stCondLst>
                                            <p:cond delay="0"/>
                                          </p:stCondLst>
                                        </p:cTn>
                                        <p:tgtEl>
                                          <p:spTgt spid="90139"/>
                                        </p:tgtEl>
                                        <p:attrNameLst>
                                          <p:attrName>style.visibility</p:attrName>
                                        </p:attrNameLst>
                                      </p:cBhvr>
                                      <p:to>
                                        <p:strVal val="visible"/>
                                      </p:to>
                                    </p:set>
                                    <p:animEffect transition="in" filter="strips(downRight)">
                                      <p:cBhvr>
                                        <p:cTn id="110" dur="500"/>
                                        <p:tgtEl>
                                          <p:spTgt spid="90139"/>
                                        </p:tgtEl>
                                      </p:cBhvr>
                                    </p:animEffect>
                                  </p:childTnLst>
                                </p:cTn>
                              </p:par>
                            </p:childTnLst>
                          </p:cTn>
                        </p:par>
                        <p:par>
                          <p:cTn id="111" fill="hold" nodeType="afterGroup">
                            <p:stCondLst>
                              <p:cond delay="5950"/>
                            </p:stCondLst>
                            <p:childTnLst>
                              <p:par>
                                <p:cTn id="112" presetID="18" presetClass="entr" presetSubtype="6" fill="hold" grpId="0" nodeType="afterEffect">
                                  <p:stCondLst>
                                    <p:cond delay="0"/>
                                  </p:stCondLst>
                                  <p:childTnLst>
                                    <p:set>
                                      <p:cBhvr>
                                        <p:cTn id="113" dur="1" fill="hold">
                                          <p:stCondLst>
                                            <p:cond delay="0"/>
                                          </p:stCondLst>
                                        </p:cTn>
                                        <p:tgtEl>
                                          <p:spTgt spid="90121"/>
                                        </p:tgtEl>
                                        <p:attrNameLst>
                                          <p:attrName>style.visibility</p:attrName>
                                        </p:attrNameLst>
                                      </p:cBhvr>
                                      <p:to>
                                        <p:strVal val="visible"/>
                                      </p:to>
                                    </p:set>
                                    <p:animEffect transition="in" filter="strips(downRight)">
                                      <p:cBhvr>
                                        <p:cTn id="114" dur="500"/>
                                        <p:tgtEl>
                                          <p:spTgt spid="90121"/>
                                        </p:tgtEl>
                                      </p:cBhvr>
                                    </p:animEffect>
                                  </p:childTnLst>
                                </p:cTn>
                              </p:par>
                            </p:childTnLst>
                          </p:cTn>
                        </p:par>
                        <p:par>
                          <p:cTn id="115" fill="hold" nodeType="afterGroup">
                            <p:stCondLst>
                              <p:cond delay="6450"/>
                            </p:stCondLst>
                            <p:childTnLst>
                              <p:par>
                                <p:cTn id="116" presetID="29" presetClass="entr" presetSubtype="0" fill="hold" grpId="0" nodeType="afterEffect">
                                  <p:stCondLst>
                                    <p:cond delay="0"/>
                                  </p:stCondLst>
                                  <p:childTnLst>
                                    <p:set>
                                      <p:cBhvr>
                                        <p:cTn id="117" dur="1" fill="hold">
                                          <p:stCondLst>
                                            <p:cond delay="0"/>
                                          </p:stCondLst>
                                        </p:cTn>
                                        <p:tgtEl>
                                          <p:spTgt spid="90123"/>
                                        </p:tgtEl>
                                        <p:attrNameLst>
                                          <p:attrName>style.visibility</p:attrName>
                                        </p:attrNameLst>
                                      </p:cBhvr>
                                      <p:to>
                                        <p:strVal val="visible"/>
                                      </p:to>
                                    </p:set>
                                    <p:anim calcmode="lin" valueType="num">
                                      <p:cBhvr>
                                        <p:cTn id="118" dur="1000" fill="hold"/>
                                        <p:tgtEl>
                                          <p:spTgt spid="90123"/>
                                        </p:tgtEl>
                                        <p:attrNameLst>
                                          <p:attrName>ppt_x</p:attrName>
                                        </p:attrNameLst>
                                      </p:cBhvr>
                                      <p:tavLst>
                                        <p:tav tm="0">
                                          <p:val>
                                            <p:strVal val="#ppt_x-.2"/>
                                          </p:val>
                                        </p:tav>
                                        <p:tav tm="100000">
                                          <p:val>
                                            <p:strVal val="#ppt_x"/>
                                          </p:val>
                                        </p:tav>
                                      </p:tavLst>
                                    </p:anim>
                                    <p:anim calcmode="lin" valueType="num">
                                      <p:cBhvr>
                                        <p:cTn id="119" dur="1000" fill="hold"/>
                                        <p:tgtEl>
                                          <p:spTgt spid="90123"/>
                                        </p:tgtEl>
                                        <p:attrNameLst>
                                          <p:attrName>ppt_y</p:attrName>
                                        </p:attrNameLst>
                                      </p:cBhvr>
                                      <p:tavLst>
                                        <p:tav tm="0">
                                          <p:val>
                                            <p:strVal val="#ppt_y"/>
                                          </p:val>
                                        </p:tav>
                                        <p:tav tm="100000">
                                          <p:val>
                                            <p:strVal val="#ppt_y"/>
                                          </p:val>
                                        </p:tav>
                                      </p:tavLst>
                                    </p:anim>
                                    <p:animEffect transition="in" filter="wipe(right)" prLst="gradientSize: 0.1">
                                      <p:cBhvr>
                                        <p:cTn id="120" dur="1000"/>
                                        <p:tgtEl>
                                          <p:spTgt spid="90123"/>
                                        </p:tgtEl>
                                      </p:cBhvr>
                                    </p:animEffect>
                                  </p:childTnLst>
                                </p:cTn>
                              </p:par>
                              <p:par>
                                <p:cTn id="121" presetID="29" presetClass="entr" presetSubtype="0" fill="hold" grpId="0" nodeType="withEffect">
                                  <p:stCondLst>
                                    <p:cond delay="0"/>
                                  </p:stCondLst>
                                  <p:childTnLst>
                                    <p:set>
                                      <p:cBhvr>
                                        <p:cTn id="122" dur="1" fill="hold">
                                          <p:stCondLst>
                                            <p:cond delay="0"/>
                                          </p:stCondLst>
                                        </p:cTn>
                                        <p:tgtEl>
                                          <p:spTgt spid="90141"/>
                                        </p:tgtEl>
                                        <p:attrNameLst>
                                          <p:attrName>style.visibility</p:attrName>
                                        </p:attrNameLst>
                                      </p:cBhvr>
                                      <p:to>
                                        <p:strVal val="visible"/>
                                      </p:to>
                                    </p:set>
                                    <p:anim calcmode="lin" valueType="num">
                                      <p:cBhvr>
                                        <p:cTn id="123" dur="1000" fill="hold"/>
                                        <p:tgtEl>
                                          <p:spTgt spid="90141"/>
                                        </p:tgtEl>
                                        <p:attrNameLst>
                                          <p:attrName>ppt_x</p:attrName>
                                        </p:attrNameLst>
                                      </p:cBhvr>
                                      <p:tavLst>
                                        <p:tav tm="0">
                                          <p:val>
                                            <p:strVal val="#ppt_x-.2"/>
                                          </p:val>
                                        </p:tav>
                                        <p:tav tm="100000">
                                          <p:val>
                                            <p:strVal val="#ppt_x"/>
                                          </p:val>
                                        </p:tav>
                                      </p:tavLst>
                                    </p:anim>
                                    <p:anim calcmode="lin" valueType="num">
                                      <p:cBhvr>
                                        <p:cTn id="124" dur="1000" fill="hold"/>
                                        <p:tgtEl>
                                          <p:spTgt spid="90141"/>
                                        </p:tgtEl>
                                        <p:attrNameLst>
                                          <p:attrName>ppt_y</p:attrName>
                                        </p:attrNameLst>
                                      </p:cBhvr>
                                      <p:tavLst>
                                        <p:tav tm="0">
                                          <p:val>
                                            <p:strVal val="#ppt_y"/>
                                          </p:val>
                                        </p:tav>
                                        <p:tav tm="100000">
                                          <p:val>
                                            <p:strVal val="#ppt_y"/>
                                          </p:val>
                                        </p:tav>
                                      </p:tavLst>
                                    </p:anim>
                                    <p:animEffect transition="in" filter="wipe(right)" prLst="gradientSize: 0.1">
                                      <p:cBhvr>
                                        <p:cTn id="125" dur="1000"/>
                                        <p:tgtEl>
                                          <p:spTgt spid="90141"/>
                                        </p:tgtEl>
                                      </p:cBhvr>
                                    </p:animEffect>
                                  </p:childTnLst>
                                </p:cTn>
                              </p:par>
                              <p:par>
                                <p:cTn id="126" presetID="29" presetClass="entr" presetSubtype="0" fill="hold" grpId="0" nodeType="withEffect">
                                  <p:stCondLst>
                                    <p:cond delay="0"/>
                                  </p:stCondLst>
                                  <p:childTnLst>
                                    <p:set>
                                      <p:cBhvr>
                                        <p:cTn id="127" dur="1" fill="hold">
                                          <p:stCondLst>
                                            <p:cond delay="0"/>
                                          </p:stCondLst>
                                        </p:cTn>
                                        <p:tgtEl>
                                          <p:spTgt spid="90159"/>
                                        </p:tgtEl>
                                        <p:attrNameLst>
                                          <p:attrName>style.visibility</p:attrName>
                                        </p:attrNameLst>
                                      </p:cBhvr>
                                      <p:to>
                                        <p:strVal val="visible"/>
                                      </p:to>
                                    </p:set>
                                    <p:anim calcmode="lin" valueType="num">
                                      <p:cBhvr>
                                        <p:cTn id="128" dur="1000" fill="hold"/>
                                        <p:tgtEl>
                                          <p:spTgt spid="90159"/>
                                        </p:tgtEl>
                                        <p:attrNameLst>
                                          <p:attrName>ppt_x</p:attrName>
                                        </p:attrNameLst>
                                      </p:cBhvr>
                                      <p:tavLst>
                                        <p:tav tm="0">
                                          <p:val>
                                            <p:strVal val="#ppt_x-.2"/>
                                          </p:val>
                                        </p:tav>
                                        <p:tav tm="100000">
                                          <p:val>
                                            <p:strVal val="#ppt_x"/>
                                          </p:val>
                                        </p:tav>
                                      </p:tavLst>
                                    </p:anim>
                                    <p:anim calcmode="lin" valueType="num">
                                      <p:cBhvr>
                                        <p:cTn id="129" dur="1000" fill="hold"/>
                                        <p:tgtEl>
                                          <p:spTgt spid="90159"/>
                                        </p:tgtEl>
                                        <p:attrNameLst>
                                          <p:attrName>ppt_y</p:attrName>
                                        </p:attrNameLst>
                                      </p:cBhvr>
                                      <p:tavLst>
                                        <p:tav tm="0">
                                          <p:val>
                                            <p:strVal val="#ppt_y"/>
                                          </p:val>
                                        </p:tav>
                                        <p:tav tm="100000">
                                          <p:val>
                                            <p:strVal val="#ppt_y"/>
                                          </p:val>
                                        </p:tav>
                                      </p:tavLst>
                                    </p:anim>
                                    <p:animEffect transition="in" filter="wipe(right)" prLst="gradientSize: 0.1">
                                      <p:cBhvr>
                                        <p:cTn id="130" dur="1000"/>
                                        <p:tgtEl>
                                          <p:spTgt spid="90159"/>
                                        </p:tgtEl>
                                      </p:cBhvr>
                                    </p:animEffect>
                                  </p:childTnLst>
                                </p:cTn>
                              </p:par>
                              <p:par>
                                <p:cTn id="131" presetID="12" presetClass="entr" presetSubtype="2" fill="hold" nodeType="withEffect">
                                  <p:stCondLst>
                                    <p:cond delay="0"/>
                                  </p:stCondLst>
                                  <p:childTnLst>
                                    <p:set>
                                      <p:cBhvr>
                                        <p:cTn id="132" dur="1" fill="hold">
                                          <p:stCondLst>
                                            <p:cond delay="0"/>
                                          </p:stCondLst>
                                        </p:cTn>
                                        <p:tgtEl>
                                          <p:spTgt spid="90170"/>
                                        </p:tgtEl>
                                        <p:attrNameLst>
                                          <p:attrName>style.visibility</p:attrName>
                                        </p:attrNameLst>
                                      </p:cBhvr>
                                      <p:to>
                                        <p:strVal val="visible"/>
                                      </p:to>
                                    </p:set>
                                    <p:animEffect transition="in" filter="slide(fromRight)">
                                      <p:cBhvr>
                                        <p:cTn id="133" dur="500"/>
                                        <p:tgtEl>
                                          <p:spTgt spid="90170"/>
                                        </p:tgtEl>
                                      </p:cBhvr>
                                    </p:animEffect>
                                  </p:childTnLst>
                                </p:cTn>
                              </p:par>
                            </p:childTnLst>
                          </p:cTn>
                        </p:par>
                        <p:par>
                          <p:cTn id="134" fill="hold">
                            <p:stCondLst>
                              <p:cond delay="7450"/>
                            </p:stCondLst>
                            <p:childTnLst>
                              <p:par>
                                <p:cTn id="135" presetID="42" presetClass="entr" presetSubtype="0" fill="hold" grpId="0" nodeType="afterEffect">
                                  <p:stCondLst>
                                    <p:cond delay="0"/>
                                  </p:stCondLst>
                                  <p:childTnLst>
                                    <p:set>
                                      <p:cBhvr>
                                        <p:cTn id="136" dur="1" fill="hold">
                                          <p:stCondLst>
                                            <p:cond delay="0"/>
                                          </p:stCondLst>
                                        </p:cTn>
                                        <p:tgtEl>
                                          <p:spTgt spid="41"/>
                                        </p:tgtEl>
                                        <p:attrNameLst>
                                          <p:attrName>style.visibility</p:attrName>
                                        </p:attrNameLst>
                                      </p:cBhvr>
                                      <p:to>
                                        <p:strVal val="visible"/>
                                      </p:to>
                                    </p:set>
                                    <p:animEffect transition="in" filter="fade">
                                      <p:cBhvr>
                                        <p:cTn id="137" dur="1000"/>
                                        <p:tgtEl>
                                          <p:spTgt spid="41"/>
                                        </p:tgtEl>
                                      </p:cBhvr>
                                    </p:animEffect>
                                    <p:anim calcmode="lin" valueType="num">
                                      <p:cBhvr>
                                        <p:cTn id="138" dur="1000" fill="hold"/>
                                        <p:tgtEl>
                                          <p:spTgt spid="41"/>
                                        </p:tgtEl>
                                        <p:attrNameLst>
                                          <p:attrName>ppt_x</p:attrName>
                                        </p:attrNameLst>
                                      </p:cBhvr>
                                      <p:tavLst>
                                        <p:tav tm="0">
                                          <p:val>
                                            <p:strVal val="#ppt_x"/>
                                          </p:val>
                                        </p:tav>
                                        <p:tav tm="100000">
                                          <p:val>
                                            <p:strVal val="#ppt_x"/>
                                          </p:val>
                                        </p:tav>
                                      </p:tavLst>
                                    </p:anim>
                                    <p:anim calcmode="lin" valueType="num">
                                      <p:cBhvr>
                                        <p:cTn id="13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1" grpId="0" animBg="1"/>
      <p:bldP spid="90122" grpId="0"/>
      <p:bldP spid="90123" grpId="0"/>
      <p:bldP spid="90124" grpId="0" animBg="1"/>
      <p:bldP spid="90133" grpId="0"/>
      <p:bldP spid="90139" grpId="0" animBg="1"/>
      <p:bldP spid="90140" grpId="0"/>
      <p:bldP spid="90141" grpId="0"/>
      <p:bldP spid="90142" grpId="0" animBg="1"/>
      <p:bldP spid="90151" grpId="0"/>
      <p:bldP spid="90157" grpId="0" animBg="1"/>
      <p:bldP spid="90158" grpId="0"/>
      <p:bldP spid="90159" grpId="0"/>
      <p:bldP spid="90160" grpId="0" animBg="1"/>
      <p:bldP spid="90169" grpId="0"/>
      <p:bldP spid="90173" grpId="0"/>
      <p:bldP spid="90174"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40" name="Group 4"/>
          <p:cNvGrpSpPr>
            <a:grpSpLocks/>
          </p:cNvGrpSpPr>
          <p:nvPr/>
        </p:nvGrpSpPr>
        <p:grpSpPr bwMode="auto">
          <a:xfrm>
            <a:off x="2422525" y="2039938"/>
            <a:ext cx="3240088" cy="3241675"/>
            <a:chOff x="75" y="1525"/>
            <a:chExt cx="1859" cy="1860"/>
          </a:xfrm>
        </p:grpSpPr>
        <p:grpSp>
          <p:nvGrpSpPr>
            <p:cNvPr id="91141" name="组合 33"/>
            <p:cNvGrpSpPr>
              <a:grpSpLocks/>
            </p:cNvGrpSpPr>
            <p:nvPr/>
          </p:nvGrpSpPr>
          <p:grpSpPr bwMode="auto">
            <a:xfrm>
              <a:off x="120" y="1573"/>
              <a:ext cx="1814" cy="1812"/>
              <a:chOff x="1749531" y="3647927"/>
              <a:chExt cx="1987536" cy="1987534"/>
            </a:xfrm>
          </p:grpSpPr>
          <p:sp>
            <p:nvSpPr>
              <p:cNvPr id="35" name="椭圆 34"/>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4000" dirty="0">
                    <a:latin typeface="+mj-lt"/>
                    <a:ea typeface="方正超粗黑简体" panose="03000509000000000000" pitchFamily="65" charset="-122"/>
                  </a:rPr>
                  <a:t>100</a:t>
                </a:r>
                <a:r>
                  <a:rPr lang="en-US" altLang="zh-CN" sz="2400" dirty="0">
                    <a:latin typeface="+mj-lt"/>
                    <a:ea typeface="方正超粗黑简体" panose="03000509000000000000" pitchFamily="65" charset="-122"/>
                  </a:rPr>
                  <a:t>%</a:t>
                </a:r>
                <a:endParaRPr lang="zh-CN" altLang="en-US" sz="4000" dirty="0">
                  <a:latin typeface="+mj-lt"/>
                  <a:ea typeface="方正超粗黑简体" panose="03000509000000000000" pitchFamily="65" charset="-122"/>
                </a:endParaRPr>
              </a:p>
            </p:txBody>
          </p:sp>
          <p:sp>
            <p:nvSpPr>
              <p:cNvPr id="36" name="椭圆 35"/>
              <p:cNvSpPr/>
              <p:nvPr/>
            </p:nvSpPr>
            <p:spPr>
              <a:xfrm>
                <a:off x="1911556" y="3810650"/>
                <a:ext cx="1542822" cy="1542820"/>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7" name="椭圆 36"/>
              <p:cNvSpPr/>
              <p:nvPr/>
            </p:nvSpPr>
            <p:spPr>
              <a:xfrm>
                <a:off x="1890879" y="3789973"/>
                <a:ext cx="1584176" cy="1584174"/>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sz="4000" dirty="0">
                  <a:solidFill>
                    <a:srgbClr val="0087CF"/>
                  </a:solidFill>
                  <a:latin typeface="+mj-lt"/>
                  <a:ea typeface="方正超粗黑简体" panose="03000509000000000000" pitchFamily="65" charset="-122"/>
                </a:endParaRPr>
              </a:p>
            </p:txBody>
          </p:sp>
          <p:sp>
            <p:nvSpPr>
              <p:cNvPr id="38" name="矩形 37"/>
              <p:cNvSpPr/>
              <p:nvPr/>
            </p:nvSpPr>
            <p:spPr>
              <a:xfrm>
                <a:off x="2623341" y="4093833"/>
                <a:ext cx="115764" cy="403641"/>
              </a:xfrm>
              <a:prstGeom prst="rect">
                <a:avLst/>
              </a:prstGeom>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3600" b="1">
                  <a:solidFill>
                    <a:srgbClr val="CA0098"/>
                  </a:solidFill>
                  <a:latin typeface="微软雅黑" pitchFamily="34" charset="-122"/>
                  <a:ea typeface="微软雅黑" pitchFamily="34" charset="-122"/>
                </a:endParaRPr>
              </a:p>
            </p:txBody>
          </p:sp>
        </p:grpSp>
        <p:grpSp>
          <p:nvGrpSpPr>
            <p:cNvPr id="91152" name="组合 4"/>
            <p:cNvGrpSpPr>
              <a:grpSpLocks/>
            </p:cNvGrpSpPr>
            <p:nvPr/>
          </p:nvGrpSpPr>
          <p:grpSpPr bwMode="auto">
            <a:xfrm>
              <a:off x="75" y="1525"/>
              <a:ext cx="1815" cy="1815"/>
              <a:chOff x="3733576" y="3930057"/>
              <a:chExt cx="1800000" cy="1800000"/>
            </a:xfrm>
          </p:grpSpPr>
          <p:sp>
            <p:nvSpPr>
              <p:cNvPr id="6" name="椭圆 5"/>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7" name="任意多边形 6"/>
              <p:cNvSpPr/>
              <p:nvPr/>
            </p:nvSpPr>
            <p:spPr>
              <a:xfrm>
                <a:off x="3733576" y="3930057"/>
                <a:ext cx="1800278" cy="1800364"/>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椭圆 7"/>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grpSp>
        <p:nvGrpSpPr>
          <p:cNvPr id="91160" name="Group 24"/>
          <p:cNvGrpSpPr>
            <a:grpSpLocks/>
          </p:cNvGrpSpPr>
          <p:nvPr/>
        </p:nvGrpSpPr>
        <p:grpSpPr bwMode="auto">
          <a:xfrm>
            <a:off x="4511675" y="1628775"/>
            <a:ext cx="1584325" cy="1419225"/>
            <a:chOff x="1118" y="2750"/>
            <a:chExt cx="1346" cy="1206"/>
          </a:xfrm>
        </p:grpSpPr>
        <p:sp>
          <p:nvSpPr>
            <p:cNvPr id="91161" name="任意多边形 15"/>
            <p:cNvSpPr>
              <a:spLocks/>
            </p:cNvSpPr>
            <p:nvPr/>
          </p:nvSpPr>
          <p:spPr bwMode="auto">
            <a:xfrm rot="-5400000">
              <a:off x="1360" y="2689"/>
              <a:ext cx="951" cy="1256"/>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2708"/>
                <a:gd name="T55" fmla="*/ 0 h 2331146"/>
                <a:gd name="T56" fmla="*/ 1762708 w 1762708"/>
                <a:gd name="T57" fmla="*/ 2331146 h 23311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bg2"/>
            </a:solidFill>
            <a:ln>
              <a:noFill/>
            </a:ln>
            <a:extLst>
              <a:ext uri="{91240B29-F687-4F45-9708-019B960494DF}">
                <a14:hiddenLine xmlns:a14="http://schemas.microsoft.com/office/drawing/2010/main" w="14351" cap="flat">
                  <a:solidFill>
                    <a:srgbClr val="000000"/>
                  </a:solidFill>
                  <a:prstDash val="solid"/>
                  <a:miter lim="800000"/>
                  <a:headEnd/>
                  <a:tailEnd/>
                </a14:hiddenLine>
              </a:ext>
            </a:extLst>
          </p:spPr>
          <p:txBody>
            <a:bodyPr/>
            <a:lstStyle/>
            <a:p>
              <a:endParaRPr lang="zh-CN" altLang="en-US"/>
            </a:p>
          </p:txBody>
        </p:sp>
        <p:sp>
          <p:nvSpPr>
            <p:cNvPr id="2" name="Oval 53"/>
            <p:cNvSpPr>
              <a:spLocks noChangeArrowheads="1"/>
            </p:cNvSpPr>
            <p:nvPr/>
          </p:nvSpPr>
          <p:spPr bwMode="auto">
            <a:xfrm>
              <a:off x="1270" y="2905"/>
              <a:ext cx="815" cy="815"/>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91165" name="Group 29"/>
          <p:cNvGrpSpPr>
            <a:grpSpLocks/>
          </p:cNvGrpSpPr>
          <p:nvPr/>
        </p:nvGrpSpPr>
        <p:grpSpPr bwMode="auto">
          <a:xfrm>
            <a:off x="5178425" y="3021013"/>
            <a:ext cx="1584325" cy="1419225"/>
            <a:chOff x="1118" y="2750"/>
            <a:chExt cx="1346" cy="1206"/>
          </a:xfrm>
        </p:grpSpPr>
        <p:sp>
          <p:nvSpPr>
            <p:cNvPr id="91166" name="任意多边形 15"/>
            <p:cNvSpPr>
              <a:spLocks/>
            </p:cNvSpPr>
            <p:nvPr/>
          </p:nvSpPr>
          <p:spPr bwMode="auto">
            <a:xfrm rot="-5400000">
              <a:off x="1360" y="2689"/>
              <a:ext cx="951" cy="1256"/>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2708"/>
                <a:gd name="T55" fmla="*/ 0 h 2331146"/>
                <a:gd name="T56" fmla="*/ 1762708 w 1762708"/>
                <a:gd name="T57" fmla="*/ 2331146 h 23311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bg2"/>
            </a:solidFill>
            <a:ln>
              <a:noFill/>
            </a:ln>
            <a:extLst>
              <a:ext uri="{91240B29-F687-4F45-9708-019B960494DF}">
                <a14:hiddenLine xmlns:a14="http://schemas.microsoft.com/office/drawing/2010/main" w="14351" cap="flat">
                  <a:solidFill>
                    <a:srgbClr val="000000"/>
                  </a:solidFill>
                  <a:prstDash val="solid"/>
                  <a:miter lim="800000"/>
                  <a:headEnd/>
                  <a:tailEnd/>
                </a14:hiddenLine>
              </a:ext>
            </a:extLst>
          </p:spPr>
          <p:txBody>
            <a:bodyPr/>
            <a:lstStyle/>
            <a:p>
              <a:endParaRPr lang="zh-CN" altLang="en-US"/>
            </a:p>
          </p:txBody>
        </p:sp>
        <p:sp>
          <p:nvSpPr>
            <p:cNvPr id="3" name="Oval 53"/>
            <p:cNvSpPr>
              <a:spLocks noChangeArrowheads="1"/>
            </p:cNvSpPr>
            <p:nvPr/>
          </p:nvSpPr>
          <p:spPr bwMode="auto">
            <a:xfrm>
              <a:off x="1270" y="2905"/>
              <a:ext cx="815" cy="815"/>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91170" name="Group 34"/>
          <p:cNvGrpSpPr>
            <a:grpSpLocks/>
          </p:cNvGrpSpPr>
          <p:nvPr/>
        </p:nvGrpSpPr>
        <p:grpSpPr bwMode="auto">
          <a:xfrm>
            <a:off x="4511675" y="4416425"/>
            <a:ext cx="1584325" cy="1419225"/>
            <a:chOff x="1118" y="2750"/>
            <a:chExt cx="1346" cy="1206"/>
          </a:xfrm>
        </p:grpSpPr>
        <p:sp>
          <p:nvSpPr>
            <p:cNvPr id="91171" name="任意多边形 15"/>
            <p:cNvSpPr>
              <a:spLocks/>
            </p:cNvSpPr>
            <p:nvPr/>
          </p:nvSpPr>
          <p:spPr bwMode="auto">
            <a:xfrm rot="-5400000">
              <a:off x="1360" y="2689"/>
              <a:ext cx="951" cy="1256"/>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2708"/>
                <a:gd name="T55" fmla="*/ 0 h 2331146"/>
                <a:gd name="T56" fmla="*/ 1762708 w 1762708"/>
                <a:gd name="T57" fmla="*/ 2331146 h 23311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bg2"/>
            </a:solidFill>
            <a:ln>
              <a:noFill/>
            </a:ln>
            <a:extLst>
              <a:ext uri="{91240B29-F687-4F45-9708-019B960494DF}">
                <a14:hiddenLine xmlns:a14="http://schemas.microsoft.com/office/drawing/2010/main" w="14351" cap="flat">
                  <a:solidFill>
                    <a:srgbClr val="000000"/>
                  </a:solidFill>
                  <a:prstDash val="solid"/>
                  <a:miter lim="800000"/>
                  <a:headEnd/>
                  <a:tailEnd/>
                </a14:hiddenLine>
              </a:ext>
            </a:extLst>
          </p:spPr>
          <p:txBody>
            <a:bodyPr/>
            <a:lstStyle/>
            <a:p>
              <a:endParaRPr lang="zh-CN" altLang="en-US"/>
            </a:p>
          </p:txBody>
        </p:sp>
        <p:sp>
          <p:nvSpPr>
            <p:cNvPr id="18" name="Oval 53"/>
            <p:cNvSpPr>
              <a:spLocks noChangeArrowheads="1"/>
            </p:cNvSpPr>
            <p:nvPr/>
          </p:nvSpPr>
          <p:spPr bwMode="auto">
            <a:xfrm>
              <a:off x="1270" y="2905"/>
              <a:ext cx="815" cy="815"/>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54" name="圆角矩形 53"/>
          <p:cNvSpPr/>
          <p:nvPr/>
        </p:nvSpPr>
        <p:spPr>
          <a:xfrm>
            <a:off x="571788" y="2998734"/>
            <a:ext cx="1391797" cy="1392172"/>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1178" name="Rectangle 42"/>
          <p:cNvSpPr>
            <a:spLocks noChangeArrowheads="1"/>
          </p:cNvSpPr>
          <p:nvPr/>
        </p:nvSpPr>
        <p:spPr bwMode="auto">
          <a:xfrm>
            <a:off x="6165850" y="1773238"/>
            <a:ext cx="5183188"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添加文本内容添加文本内容添加文本内容添加文本内容添加文本内容添加文本内容添加文本内容添加文本内容添加文本内容添加文本内容添加文本内容</a:t>
            </a:r>
          </a:p>
        </p:txBody>
      </p:sp>
      <p:sp>
        <p:nvSpPr>
          <p:cNvPr id="91179" name="Rectangle 43"/>
          <p:cNvSpPr>
            <a:spLocks noChangeArrowheads="1"/>
          </p:cNvSpPr>
          <p:nvPr/>
        </p:nvSpPr>
        <p:spPr bwMode="auto">
          <a:xfrm>
            <a:off x="6742113" y="3151188"/>
            <a:ext cx="5183187"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添加文本内容添加文本内容添加文本内容添加文本内容添加文本内容添加文本内容添加文本内容添加文本内容添加文本内容添加文本内容添加文本内容</a:t>
            </a:r>
          </a:p>
        </p:txBody>
      </p:sp>
      <p:sp>
        <p:nvSpPr>
          <p:cNvPr id="91180" name="Rectangle 44"/>
          <p:cNvSpPr>
            <a:spLocks noChangeArrowheads="1"/>
          </p:cNvSpPr>
          <p:nvPr/>
        </p:nvSpPr>
        <p:spPr bwMode="auto">
          <a:xfrm>
            <a:off x="6022975" y="4518025"/>
            <a:ext cx="5183188"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400">
                <a:latin typeface="微软雅黑" pitchFamily="34" charset="-122"/>
                <a:ea typeface="微软雅黑" pitchFamily="34" charset="-122"/>
              </a:rPr>
              <a:t>添加文本内容</a:t>
            </a:r>
            <a:r>
              <a:rPr lang="zh-CN" altLang="en-US" sz="1400">
                <a:ea typeface="微软雅黑" pitchFamily="34" charset="-122"/>
              </a:rPr>
              <a:t>添加文本内容添加文本内容添加文本内容添加文本内容添加文本内容添加文本内容添加文本内容添加文本内容添加文本内容添加文本内容添加文本内容</a:t>
            </a:r>
          </a:p>
        </p:txBody>
      </p:sp>
      <p:sp>
        <p:nvSpPr>
          <p:cNvPr id="91181" name="Rectangle 45"/>
          <p:cNvSpPr>
            <a:spLocks noChangeArrowheads="1"/>
          </p:cNvSpPr>
          <p:nvPr/>
        </p:nvSpPr>
        <p:spPr bwMode="auto">
          <a:xfrm>
            <a:off x="866775" y="3376613"/>
            <a:ext cx="69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000">
                <a:solidFill>
                  <a:srgbClr val="006CB8"/>
                </a:solidFill>
                <a:latin typeface="方正兰亭大黑_GBK" pitchFamily="2" charset="-122"/>
                <a:ea typeface="方正兰亭大黑_GBK" pitchFamily="2" charset="-122"/>
              </a:rPr>
              <a:t>添加</a:t>
            </a:r>
          </a:p>
          <a:p>
            <a:r>
              <a:rPr lang="zh-CN" altLang="en-US" sz="2000">
                <a:solidFill>
                  <a:srgbClr val="006CB8"/>
                </a:solidFill>
                <a:latin typeface="方正兰亭大黑_GBK" pitchFamily="2" charset="-122"/>
                <a:ea typeface="方正兰亭大黑_GBK" pitchFamily="2" charset="-122"/>
              </a:rPr>
              <a:t>内容</a:t>
            </a:r>
          </a:p>
        </p:txBody>
      </p:sp>
      <p:sp>
        <p:nvSpPr>
          <p:cNvPr id="91182" name="Rectangle 46"/>
          <p:cNvSpPr>
            <a:spLocks noChangeArrowheads="1"/>
          </p:cNvSpPr>
          <p:nvPr/>
        </p:nvSpPr>
        <p:spPr bwMode="auto">
          <a:xfrm>
            <a:off x="3287713" y="2832100"/>
            <a:ext cx="15113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添加文本内容添加文本内容添加文本内容</a:t>
            </a:r>
          </a:p>
        </p:txBody>
      </p:sp>
      <p:sp>
        <p:nvSpPr>
          <p:cNvPr id="91183" name="Rectangle 47"/>
          <p:cNvSpPr>
            <a:spLocks noChangeArrowheads="1"/>
          </p:cNvSpPr>
          <p:nvPr/>
        </p:nvSpPr>
        <p:spPr bwMode="auto">
          <a:xfrm>
            <a:off x="4943475" y="1995488"/>
            <a:ext cx="4397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3600">
                <a:solidFill>
                  <a:srgbClr val="006CB8"/>
                </a:solidFill>
                <a:latin typeface="方正兰亭大黑_GBK" pitchFamily="2" charset="-122"/>
                <a:ea typeface="方正兰亭大黑_GBK" pitchFamily="2" charset="-122"/>
              </a:rPr>
              <a:t>1</a:t>
            </a:r>
          </a:p>
        </p:txBody>
      </p:sp>
      <p:sp>
        <p:nvSpPr>
          <p:cNvPr id="91184" name="Rectangle 48"/>
          <p:cNvSpPr>
            <a:spLocks noChangeArrowheads="1"/>
          </p:cNvSpPr>
          <p:nvPr/>
        </p:nvSpPr>
        <p:spPr bwMode="auto">
          <a:xfrm>
            <a:off x="5591175" y="3408363"/>
            <a:ext cx="498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3600">
                <a:solidFill>
                  <a:srgbClr val="006CB8"/>
                </a:solidFill>
                <a:latin typeface="方正兰亭大黑_GBK" pitchFamily="2" charset="-122"/>
                <a:ea typeface="方正兰亭大黑_GBK" pitchFamily="2" charset="-122"/>
              </a:rPr>
              <a:t>2</a:t>
            </a:r>
          </a:p>
        </p:txBody>
      </p:sp>
      <p:sp>
        <p:nvSpPr>
          <p:cNvPr id="91185" name="Rectangle 49"/>
          <p:cNvSpPr>
            <a:spLocks noChangeArrowheads="1"/>
          </p:cNvSpPr>
          <p:nvPr/>
        </p:nvSpPr>
        <p:spPr bwMode="auto">
          <a:xfrm>
            <a:off x="4943475" y="4803775"/>
            <a:ext cx="503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3600">
                <a:solidFill>
                  <a:srgbClr val="006CB8"/>
                </a:solidFill>
                <a:latin typeface="方正兰亭大黑_GBK" pitchFamily="2" charset="-122"/>
                <a:ea typeface="方正兰亭大黑_GBK" pitchFamily="2" charset="-122"/>
              </a:rPr>
              <a:t>3</a:t>
            </a:r>
          </a:p>
        </p:txBody>
      </p:sp>
      <p:sp>
        <p:nvSpPr>
          <p:cNvPr id="91186" name="Line 548"/>
          <p:cNvSpPr>
            <a:spLocks noChangeShapeType="1"/>
          </p:cNvSpPr>
          <p:nvPr/>
        </p:nvSpPr>
        <p:spPr bwMode="auto">
          <a:xfrm flipH="1">
            <a:off x="2062163" y="3767138"/>
            <a:ext cx="360362" cy="0"/>
          </a:xfrm>
          <a:prstGeom prst="line">
            <a:avLst/>
          </a:prstGeom>
          <a:noFill/>
          <a:ln w="19050">
            <a:solidFill>
              <a:schemeClr val="tx1"/>
            </a:solidFill>
            <a:prstDash val="dash"/>
            <a:round/>
            <a:headEnd type="stealth"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91187" name="Rectangle 51"/>
          <p:cNvSpPr>
            <a:spLocks noChangeArrowheads="1"/>
          </p:cNvSpPr>
          <p:nvPr/>
        </p:nvSpPr>
        <p:spPr bwMode="auto">
          <a:xfrm>
            <a:off x="371475" y="314325"/>
            <a:ext cx="1279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展望篇</a:t>
            </a:r>
          </a:p>
        </p:txBody>
      </p:sp>
      <p:sp>
        <p:nvSpPr>
          <p:cNvPr id="91188" name="Rectangle 52"/>
          <p:cNvSpPr>
            <a:spLocks noChangeArrowheads="1"/>
          </p:cNvSpPr>
          <p:nvPr/>
        </p:nvSpPr>
        <p:spPr bwMode="auto">
          <a:xfrm>
            <a:off x="1630363" y="442913"/>
            <a:ext cx="28098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Expectation article</a:t>
            </a:r>
          </a:p>
        </p:txBody>
      </p:sp>
      <p:sp>
        <p:nvSpPr>
          <p:cNvPr id="33" name="TextBox 32"/>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3"/>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1187"/>
                                        </p:tgtEl>
                                        <p:attrNameLst>
                                          <p:attrName>style.visibility</p:attrName>
                                        </p:attrNameLst>
                                      </p:cBhvr>
                                      <p:to>
                                        <p:strVal val="visible"/>
                                      </p:to>
                                    </p:set>
                                    <p:anim calcmode="lin" valueType="num">
                                      <p:cBhvr>
                                        <p:cTn id="7" dur="500" fill="hold"/>
                                        <p:tgtEl>
                                          <p:spTgt spid="9118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1187"/>
                                        </p:tgtEl>
                                        <p:attrNameLst>
                                          <p:attrName>ppt_y</p:attrName>
                                        </p:attrNameLst>
                                      </p:cBhvr>
                                      <p:tavLst>
                                        <p:tav tm="0">
                                          <p:val>
                                            <p:strVal val="#ppt_y"/>
                                          </p:val>
                                        </p:tav>
                                        <p:tav tm="100000">
                                          <p:val>
                                            <p:strVal val="#ppt_y"/>
                                          </p:val>
                                        </p:tav>
                                      </p:tavLst>
                                    </p:anim>
                                    <p:anim calcmode="lin" valueType="num">
                                      <p:cBhvr>
                                        <p:cTn id="9" dur="500" fill="hold"/>
                                        <p:tgtEl>
                                          <p:spTgt spid="9118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118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1187"/>
                                        </p:tgtEl>
                                      </p:cBhvr>
                                    </p:animEffect>
                                  </p:childTnLst>
                                </p:cTn>
                              </p:par>
                            </p:childTnLst>
                          </p:cTn>
                        </p:par>
                        <p:par>
                          <p:cTn id="12" fill="hold" nodeType="afterGroup">
                            <p:stCondLst>
                              <p:cond delay="6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1188"/>
                                        </p:tgtEl>
                                        <p:attrNameLst>
                                          <p:attrName>style.visibility</p:attrName>
                                        </p:attrNameLst>
                                      </p:cBhvr>
                                      <p:to>
                                        <p:strVal val="visible"/>
                                      </p:to>
                                    </p:set>
                                    <p:anim calcmode="lin" valueType="num">
                                      <p:cBhvr>
                                        <p:cTn id="15" dur="500" fill="hold"/>
                                        <p:tgtEl>
                                          <p:spTgt spid="9118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1188"/>
                                        </p:tgtEl>
                                        <p:attrNameLst>
                                          <p:attrName>ppt_y</p:attrName>
                                        </p:attrNameLst>
                                      </p:cBhvr>
                                      <p:tavLst>
                                        <p:tav tm="0">
                                          <p:val>
                                            <p:strVal val="#ppt_y"/>
                                          </p:val>
                                        </p:tav>
                                        <p:tav tm="100000">
                                          <p:val>
                                            <p:strVal val="#ppt_y"/>
                                          </p:val>
                                        </p:tav>
                                      </p:tavLst>
                                    </p:anim>
                                    <p:anim calcmode="lin" valueType="num">
                                      <p:cBhvr>
                                        <p:cTn id="17" dur="500" fill="hold"/>
                                        <p:tgtEl>
                                          <p:spTgt spid="9118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118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1188"/>
                                        </p:tgtEl>
                                      </p:cBhvr>
                                    </p:animEffect>
                                  </p:childTnLst>
                                </p:cTn>
                              </p:par>
                            </p:childTnLst>
                          </p:cTn>
                        </p:par>
                        <p:par>
                          <p:cTn id="20" fill="hold" nodeType="afterGroup">
                            <p:stCondLst>
                              <p:cond delay="1950"/>
                            </p:stCondLst>
                            <p:childTnLst>
                              <p:par>
                                <p:cTn id="21" presetID="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0-#ppt_w/2"/>
                                          </p:val>
                                        </p:tav>
                                        <p:tav tm="100000">
                                          <p:val>
                                            <p:strVal val="#ppt_x"/>
                                          </p:val>
                                        </p:tav>
                                      </p:tavLst>
                                    </p:anim>
                                    <p:anim calcmode="lin" valueType="num">
                                      <p:cBhvr additive="base">
                                        <p:cTn id="24" dur="500" fill="hold"/>
                                        <p:tgtEl>
                                          <p:spTgt spid="54"/>
                                        </p:tgtEl>
                                        <p:attrNameLst>
                                          <p:attrName>ppt_y</p:attrName>
                                        </p:attrNameLst>
                                      </p:cBhvr>
                                      <p:tavLst>
                                        <p:tav tm="0">
                                          <p:val>
                                            <p:strVal val="#ppt_y"/>
                                          </p:val>
                                        </p:tav>
                                        <p:tav tm="100000">
                                          <p:val>
                                            <p:strVal val="#ppt_y"/>
                                          </p:val>
                                        </p:tav>
                                      </p:tavLst>
                                    </p:anim>
                                  </p:childTnLst>
                                </p:cTn>
                              </p:par>
                              <p:par>
                                <p:cTn id="25" presetID="41" presetClass="entr" presetSubtype="0" fill="hold" grpId="0" nodeType="withEffect">
                                  <p:stCondLst>
                                    <p:cond delay="0"/>
                                  </p:stCondLst>
                                  <p:iterate type="lt">
                                    <p:tmPct val="10000"/>
                                  </p:iterate>
                                  <p:childTnLst>
                                    <p:set>
                                      <p:cBhvr>
                                        <p:cTn id="26" dur="1" fill="hold">
                                          <p:stCondLst>
                                            <p:cond delay="0"/>
                                          </p:stCondLst>
                                        </p:cTn>
                                        <p:tgtEl>
                                          <p:spTgt spid="91181"/>
                                        </p:tgtEl>
                                        <p:attrNameLst>
                                          <p:attrName>style.visibility</p:attrName>
                                        </p:attrNameLst>
                                      </p:cBhvr>
                                      <p:to>
                                        <p:strVal val="visible"/>
                                      </p:to>
                                    </p:set>
                                    <p:anim calcmode="lin" valueType="num">
                                      <p:cBhvr>
                                        <p:cTn id="27" dur="500" fill="hold"/>
                                        <p:tgtEl>
                                          <p:spTgt spid="91181"/>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91181"/>
                                        </p:tgtEl>
                                        <p:attrNameLst>
                                          <p:attrName>ppt_y</p:attrName>
                                        </p:attrNameLst>
                                      </p:cBhvr>
                                      <p:tavLst>
                                        <p:tav tm="0">
                                          <p:val>
                                            <p:strVal val="#ppt_y"/>
                                          </p:val>
                                        </p:tav>
                                        <p:tav tm="100000">
                                          <p:val>
                                            <p:strVal val="#ppt_y"/>
                                          </p:val>
                                        </p:tav>
                                      </p:tavLst>
                                    </p:anim>
                                    <p:anim calcmode="lin" valueType="num">
                                      <p:cBhvr>
                                        <p:cTn id="29" dur="500" fill="hold"/>
                                        <p:tgtEl>
                                          <p:spTgt spid="91181"/>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9118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91181"/>
                                        </p:tgtEl>
                                      </p:cBhvr>
                                    </p:animEffect>
                                  </p:childTnLst>
                                </p:cTn>
                              </p:par>
                            </p:childTnLst>
                          </p:cTn>
                        </p:par>
                        <p:par>
                          <p:cTn id="32" fill="hold" nodeType="afterGroup">
                            <p:stCondLst>
                              <p:cond delay="2600"/>
                            </p:stCondLst>
                            <p:childTnLst>
                              <p:par>
                                <p:cTn id="33" presetID="18" presetClass="entr" presetSubtype="12" fill="hold" grpId="0" nodeType="afterEffect">
                                  <p:stCondLst>
                                    <p:cond delay="0"/>
                                  </p:stCondLst>
                                  <p:childTnLst>
                                    <p:set>
                                      <p:cBhvr>
                                        <p:cTn id="34" dur="1" fill="hold">
                                          <p:stCondLst>
                                            <p:cond delay="0"/>
                                          </p:stCondLst>
                                        </p:cTn>
                                        <p:tgtEl>
                                          <p:spTgt spid="91186"/>
                                        </p:tgtEl>
                                        <p:attrNameLst>
                                          <p:attrName>style.visibility</p:attrName>
                                        </p:attrNameLst>
                                      </p:cBhvr>
                                      <p:to>
                                        <p:strVal val="visible"/>
                                      </p:to>
                                    </p:set>
                                    <p:animEffect transition="in" filter="strips(downLeft)">
                                      <p:cBhvr>
                                        <p:cTn id="35" dur="500"/>
                                        <p:tgtEl>
                                          <p:spTgt spid="91186"/>
                                        </p:tgtEl>
                                      </p:cBhvr>
                                    </p:animEffect>
                                  </p:childTnLst>
                                </p:cTn>
                              </p:par>
                            </p:childTnLst>
                          </p:cTn>
                        </p:par>
                        <p:par>
                          <p:cTn id="36" fill="hold" nodeType="afterGroup">
                            <p:stCondLst>
                              <p:cond delay="3100"/>
                            </p:stCondLst>
                            <p:childTnLst>
                              <p:par>
                                <p:cTn id="37" presetID="6" presetClass="entr" presetSubtype="32" fill="hold" nodeType="afterEffect">
                                  <p:stCondLst>
                                    <p:cond delay="0"/>
                                  </p:stCondLst>
                                  <p:childTnLst>
                                    <p:set>
                                      <p:cBhvr>
                                        <p:cTn id="38" dur="1" fill="hold">
                                          <p:stCondLst>
                                            <p:cond delay="0"/>
                                          </p:stCondLst>
                                        </p:cTn>
                                        <p:tgtEl>
                                          <p:spTgt spid="91140"/>
                                        </p:tgtEl>
                                        <p:attrNameLst>
                                          <p:attrName>style.visibility</p:attrName>
                                        </p:attrNameLst>
                                      </p:cBhvr>
                                      <p:to>
                                        <p:strVal val="visible"/>
                                      </p:to>
                                    </p:set>
                                    <p:animEffect transition="in" filter="circle(out)">
                                      <p:cBhvr>
                                        <p:cTn id="39" dur="2000"/>
                                        <p:tgtEl>
                                          <p:spTgt spid="91140"/>
                                        </p:tgtEl>
                                      </p:cBhvr>
                                    </p:animEffect>
                                  </p:childTnLst>
                                </p:cTn>
                              </p:par>
                            </p:childTnLst>
                          </p:cTn>
                        </p:par>
                        <p:par>
                          <p:cTn id="40" fill="hold" nodeType="afterGroup">
                            <p:stCondLst>
                              <p:cond delay="5100"/>
                            </p:stCondLst>
                            <p:childTnLst>
                              <p:par>
                                <p:cTn id="41" presetID="16" presetClass="entr" presetSubtype="26" fill="hold" grpId="0" nodeType="afterEffect">
                                  <p:stCondLst>
                                    <p:cond delay="0"/>
                                  </p:stCondLst>
                                  <p:childTnLst>
                                    <p:set>
                                      <p:cBhvr>
                                        <p:cTn id="42" dur="1" fill="hold">
                                          <p:stCondLst>
                                            <p:cond delay="0"/>
                                          </p:stCondLst>
                                        </p:cTn>
                                        <p:tgtEl>
                                          <p:spTgt spid="91182"/>
                                        </p:tgtEl>
                                        <p:attrNameLst>
                                          <p:attrName>style.visibility</p:attrName>
                                        </p:attrNameLst>
                                      </p:cBhvr>
                                      <p:to>
                                        <p:strVal val="visible"/>
                                      </p:to>
                                    </p:set>
                                    <p:animEffect transition="in" filter="barn(inHorizontal)">
                                      <p:cBhvr>
                                        <p:cTn id="43" dur="500"/>
                                        <p:tgtEl>
                                          <p:spTgt spid="91182"/>
                                        </p:tgtEl>
                                      </p:cBhvr>
                                    </p:animEffect>
                                  </p:childTnLst>
                                </p:cTn>
                              </p:par>
                            </p:childTnLst>
                          </p:cTn>
                        </p:par>
                        <p:par>
                          <p:cTn id="44" fill="hold" nodeType="afterGroup">
                            <p:stCondLst>
                              <p:cond delay="5600"/>
                            </p:stCondLst>
                            <p:childTnLst>
                              <p:par>
                                <p:cTn id="45" presetID="29" presetClass="entr" presetSubtype="0" fill="hold" nodeType="afterEffect">
                                  <p:stCondLst>
                                    <p:cond delay="0"/>
                                  </p:stCondLst>
                                  <p:childTnLst>
                                    <p:set>
                                      <p:cBhvr>
                                        <p:cTn id="46" dur="1" fill="hold">
                                          <p:stCondLst>
                                            <p:cond delay="0"/>
                                          </p:stCondLst>
                                        </p:cTn>
                                        <p:tgtEl>
                                          <p:spTgt spid="91170"/>
                                        </p:tgtEl>
                                        <p:attrNameLst>
                                          <p:attrName>style.visibility</p:attrName>
                                        </p:attrNameLst>
                                      </p:cBhvr>
                                      <p:to>
                                        <p:strVal val="visible"/>
                                      </p:to>
                                    </p:set>
                                    <p:anim calcmode="lin" valueType="num">
                                      <p:cBhvr>
                                        <p:cTn id="47" dur="500" fill="hold"/>
                                        <p:tgtEl>
                                          <p:spTgt spid="91170"/>
                                        </p:tgtEl>
                                        <p:attrNameLst>
                                          <p:attrName>ppt_x</p:attrName>
                                        </p:attrNameLst>
                                      </p:cBhvr>
                                      <p:tavLst>
                                        <p:tav tm="0">
                                          <p:val>
                                            <p:strVal val="#ppt_x-.2"/>
                                          </p:val>
                                        </p:tav>
                                        <p:tav tm="100000">
                                          <p:val>
                                            <p:strVal val="#ppt_x"/>
                                          </p:val>
                                        </p:tav>
                                      </p:tavLst>
                                    </p:anim>
                                    <p:anim calcmode="lin" valueType="num">
                                      <p:cBhvr>
                                        <p:cTn id="48" dur="500" fill="hold"/>
                                        <p:tgtEl>
                                          <p:spTgt spid="91170"/>
                                        </p:tgtEl>
                                        <p:attrNameLst>
                                          <p:attrName>ppt_y</p:attrName>
                                        </p:attrNameLst>
                                      </p:cBhvr>
                                      <p:tavLst>
                                        <p:tav tm="0">
                                          <p:val>
                                            <p:strVal val="#ppt_y"/>
                                          </p:val>
                                        </p:tav>
                                        <p:tav tm="100000">
                                          <p:val>
                                            <p:strVal val="#ppt_y"/>
                                          </p:val>
                                        </p:tav>
                                      </p:tavLst>
                                    </p:anim>
                                    <p:animEffect transition="in" filter="wipe(right)" prLst="gradientSize: 0.1">
                                      <p:cBhvr>
                                        <p:cTn id="49" dur="500"/>
                                        <p:tgtEl>
                                          <p:spTgt spid="91170"/>
                                        </p:tgtEl>
                                      </p:cBhvr>
                                    </p:animEffect>
                                  </p:childTnLst>
                                </p:cTn>
                              </p:par>
                            </p:childTnLst>
                          </p:cTn>
                        </p:par>
                        <p:par>
                          <p:cTn id="50" fill="hold" nodeType="afterGroup">
                            <p:stCondLst>
                              <p:cond delay="6100"/>
                            </p:stCondLst>
                            <p:childTnLst>
                              <p:par>
                                <p:cTn id="51" presetID="29" presetClass="entr" presetSubtype="0" fill="hold" nodeType="afterEffect">
                                  <p:stCondLst>
                                    <p:cond delay="0"/>
                                  </p:stCondLst>
                                  <p:childTnLst>
                                    <p:set>
                                      <p:cBhvr>
                                        <p:cTn id="52" dur="1" fill="hold">
                                          <p:stCondLst>
                                            <p:cond delay="0"/>
                                          </p:stCondLst>
                                        </p:cTn>
                                        <p:tgtEl>
                                          <p:spTgt spid="91165"/>
                                        </p:tgtEl>
                                        <p:attrNameLst>
                                          <p:attrName>style.visibility</p:attrName>
                                        </p:attrNameLst>
                                      </p:cBhvr>
                                      <p:to>
                                        <p:strVal val="visible"/>
                                      </p:to>
                                    </p:set>
                                    <p:anim calcmode="lin" valueType="num">
                                      <p:cBhvr>
                                        <p:cTn id="53" dur="500" fill="hold"/>
                                        <p:tgtEl>
                                          <p:spTgt spid="91165"/>
                                        </p:tgtEl>
                                        <p:attrNameLst>
                                          <p:attrName>ppt_x</p:attrName>
                                        </p:attrNameLst>
                                      </p:cBhvr>
                                      <p:tavLst>
                                        <p:tav tm="0">
                                          <p:val>
                                            <p:strVal val="#ppt_x-.2"/>
                                          </p:val>
                                        </p:tav>
                                        <p:tav tm="100000">
                                          <p:val>
                                            <p:strVal val="#ppt_x"/>
                                          </p:val>
                                        </p:tav>
                                      </p:tavLst>
                                    </p:anim>
                                    <p:anim calcmode="lin" valueType="num">
                                      <p:cBhvr>
                                        <p:cTn id="54" dur="500" fill="hold"/>
                                        <p:tgtEl>
                                          <p:spTgt spid="91165"/>
                                        </p:tgtEl>
                                        <p:attrNameLst>
                                          <p:attrName>ppt_y</p:attrName>
                                        </p:attrNameLst>
                                      </p:cBhvr>
                                      <p:tavLst>
                                        <p:tav tm="0">
                                          <p:val>
                                            <p:strVal val="#ppt_y"/>
                                          </p:val>
                                        </p:tav>
                                        <p:tav tm="100000">
                                          <p:val>
                                            <p:strVal val="#ppt_y"/>
                                          </p:val>
                                        </p:tav>
                                      </p:tavLst>
                                    </p:anim>
                                    <p:animEffect transition="in" filter="wipe(right)" prLst="gradientSize: 0.1">
                                      <p:cBhvr>
                                        <p:cTn id="55" dur="500"/>
                                        <p:tgtEl>
                                          <p:spTgt spid="91165"/>
                                        </p:tgtEl>
                                      </p:cBhvr>
                                    </p:animEffect>
                                  </p:childTnLst>
                                </p:cTn>
                              </p:par>
                            </p:childTnLst>
                          </p:cTn>
                        </p:par>
                        <p:par>
                          <p:cTn id="56" fill="hold" nodeType="afterGroup">
                            <p:stCondLst>
                              <p:cond delay="6600"/>
                            </p:stCondLst>
                            <p:childTnLst>
                              <p:par>
                                <p:cTn id="57" presetID="29" presetClass="entr" presetSubtype="0" fill="hold" nodeType="afterEffect">
                                  <p:stCondLst>
                                    <p:cond delay="0"/>
                                  </p:stCondLst>
                                  <p:childTnLst>
                                    <p:set>
                                      <p:cBhvr>
                                        <p:cTn id="58" dur="1" fill="hold">
                                          <p:stCondLst>
                                            <p:cond delay="0"/>
                                          </p:stCondLst>
                                        </p:cTn>
                                        <p:tgtEl>
                                          <p:spTgt spid="91160"/>
                                        </p:tgtEl>
                                        <p:attrNameLst>
                                          <p:attrName>style.visibility</p:attrName>
                                        </p:attrNameLst>
                                      </p:cBhvr>
                                      <p:to>
                                        <p:strVal val="visible"/>
                                      </p:to>
                                    </p:set>
                                    <p:anim calcmode="lin" valueType="num">
                                      <p:cBhvr>
                                        <p:cTn id="59" dur="500" fill="hold"/>
                                        <p:tgtEl>
                                          <p:spTgt spid="91160"/>
                                        </p:tgtEl>
                                        <p:attrNameLst>
                                          <p:attrName>ppt_x</p:attrName>
                                        </p:attrNameLst>
                                      </p:cBhvr>
                                      <p:tavLst>
                                        <p:tav tm="0">
                                          <p:val>
                                            <p:strVal val="#ppt_x-.2"/>
                                          </p:val>
                                        </p:tav>
                                        <p:tav tm="100000">
                                          <p:val>
                                            <p:strVal val="#ppt_x"/>
                                          </p:val>
                                        </p:tav>
                                      </p:tavLst>
                                    </p:anim>
                                    <p:anim calcmode="lin" valueType="num">
                                      <p:cBhvr>
                                        <p:cTn id="60" dur="500" fill="hold"/>
                                        <p:tgtEl>
                                          <p:spTgt spid="91160"/>
                                        </p:tgtEl>
                                        <p:attrNameLst>
                                          <p:attrName>ppt_y</p:attrName>
                                        </p:attrNameLst>
                                      </p:cBhvr>
                                      <p:tavLst>
                                        <p:tav tm="0">
                                          <p:val>
                                            <p:strVal val="#ppt_y"/>
                                          </p:val>
                                        </p:tav>
                                        <p:tav tm="100000">
                                          <p:val>
                                            <p:strVal val="#ppt_y"/>
                                          </p:val>
                                        </p:tav>
                                      </p:tavLst>
                                    </p:anim>
                                    <p:animEffect transition="in" filter="wipe(right)" prLst="gradientSize: 0.1">
                                      <p:cBhvr>
                                        <p:cTn id="61" dur="500"/>
                                        <p:tgtEl>
                                          <p:spTgt spid="91160"/>
                                        </p:tgtEl>
                                      </p:cBhvr>
                                    </p:animEffect>
                                  </p:childTnLst>
                                </p:cTn>
                              </p:par>
                            </p:childTnLst>
                          </p:cTn>
                        </p:par>
                        <p:par>
                          <p:cTn id="62" fill="hold" nodeType="afterGroup">
                            <p:stCondLst>
                              <p:cond delay="7100"/>
                            </p:stCondLst>
                            <p:childTnLst>
                              <p:par>
                                <p:cTn id="63" presetID="14" presetClass="entr" presetSubtype="10" fill="hold" grpId="0" nodeType="afterEffect">
                                  <p:stCondLst>
                                    <p:cond delay="0"/>
                                  </p:stCondLst>
                                  <p:childTnLst>
                                    <p:set>
                                      <p:cBhvr>
                                        <p:cTn id="64" dur="1" fill="hold">
                                          <p:stCondLst>
                                            <p:cond delay="0"/>
                                          </p:stCondLst>
                                        </p:cTn>
                                        <p:tgtEl>
                                          <p:spTgt spid="91183"/>
                                        </p:tgtEl>
                                        <p:attrNameLst>
                                          <p:attrName>style.visibility</p:attrName>
                                        </p:attrNameLst>
                                      </p:cBhvr>
                                      <p:to>
                                        <p:strVal val="visible"/>
                                      </p:to>
                                    </p:set>
                                    <p:animEffect transition="in" filter="randombar(horizontal)">
                                      <p:cBhvr>
                                        <p:cTn id="65" dur="500"/>
                                        <p:tgtEl>
                                          <p:spTgt spid="91183"/>
                                        </p:tgtEl>
                                      </p:cBhvr>
                                    </p:animEffect>
                                  </p:childTnLst>
                                </p:cTn>
                              </p:par>
                            </p:childTnLst>
                          </p:cTn>
                        </p:par>
                        <p:par>
                          <p:cTn id="66" fill="hold" nodeType="afterGroup">
                            <p:stCondLst>
                              <p:cond delay="7600"/>
                            </p:stCondLst>
                            <p:childTnLst>
                              <p:par>
                                <p:cTn id="67" presetID="14" presetClass="entr" presetSubtype="10" fill="hold" grpId="0" nodeType="afterEffect">
                                  <p:stCondLst>
                                    <p:cond delay="0"/>
                                  </p:stCondLst>
                                  <p:childTnLst>
                                    <p:set>
                                      <p:cBhvr>
                                        <p:cTn id="68" dur="1" fill="hold">
                                          <p:stCondLst>
                                            <p:cond delay="0"/>
                                          </p:stCondLst>
                                        </p:cTn>
                                        <p:tgtEl>
                                          <p:spTgt spid="91184"/>
                                        </p:tgtEl>
                                        <p:attrNameLst>
                                          <p:attrName>style.visibility</p:attrName>
                                        </p:attrNameLst>
                                      </p:cBhvr>
                                      <p:to>
                                        <p:strVal val="visible"/>
                                      </p:to>
                                    </p:set>
                                    <p:animEffect transition="in" filter="randombar(horizontal)">
                                      <p:cBhvr>
                                        <p:cTn id="69" dur="500"/>
                                        <p:tgtEl>
                                          <p:spTgt spid="91184"/>
                                        </p:tgtEl>
                                      </p:cBhvr>
                                    </p:animEffect>
                                  </p:childTnLst>
                                </p:cTn>
                              </p:par>
                            </p:childTnLst>
                          </p:cTn>
                        </p:par>
                        <p:par>
                          <p:cTn id="70" fill="hold" nodeType="afterGroup">
                            <p:stCondLst>
                              <p:cond delay="8100"/>
                            </p:stCondLst>
                            <p:childTnLst>
                              <p:par>
                                <p:cTn id="71" presetID="14" presetClass="entr" presetSubtype="10" fill="hold" grpId="0" nodeType="afterEffect">
                                  <p:stCondLst>
                                    <p:cond delay="0"/>
                                  </p:stCondLst>
                                  <p:childTnLst>
                                    <p:set>
                                      <p:cBhvr>
                                        <p:cTn id="72" dur="1" fill="hold">
                                          <p:stCondLst>
                                            <p:cond delay="0"/>
                                          </p:stCondLst>
                                        </p:cTn>
                                        <p:tgtEl>
                                          <p:spTgt spid="91185"/>
                                        </p:tgtEl>
                                        <p:attrNameLst>
                                          <p:attrName>style.visibility</p:attrName>
                                        </p:attrNameLst>
                                      </p:cBhvr>
                                      <p:to>
                                        <p:strVal val="visible"/>
                                      </p:to>
                                    </p:set>
                                    <p:animEffect transition="in" filter="randombar(horizontal)">
                                      <p:cBhvr>
                                        <p:cTn id="73" dur="500"/>
                                        <p:tgtEl>
                                          <p:spTgt spid="91185"/>
                                        </p:tgtEl>
                                      </p:cBhvr>
                                    </p:animEffect>
                                  </p:childTnLst>
                                </p:cTn>
                              </p:par>
                            </p:childTnLst>
                          </p:cTn>
                        </p:par>
                        <p:par>
                          <p:cTn id="74" fill="hold" nodeType="afterGroup">
                            <p:stCondLst>
                              <p:cond delay="8600"/>
                            </p:stCondLst>
                            <p:childTnLst>
                              <p:par>
                                <p:cTn id="75" presetID="29" presetClass="entr" presetSubtype="0" fill="hold" grpId="0" nodeType="afterEffect">
                                  <p:stCondLst>
                                    <p:cond delay="0"/>
                                  </p:stCondLst>
                                  <p:childTnLst>
                                    <p:set>
                                      <p:cBhvr>
                                        <p:cTn id="76" dur="1" fill="hold">
                                          <p:stCondLst>
                                            <p:cond delay="0"/>
                                          </p:stCondLst>
                                        </p:cTn>
                                        <p:tgtEl>
                                          <p:spTgt spid="91180"/>
                                        </p:tgtEl>
                                        <p:attrNameLst>
                                          <p:attrName>style.visibility</p:attrName>
                                        </p:attrNameLst>
                                      </p:cBhvr>
                                      <p:to>
                                        <p:strVal val="visible"/>
                                      </p:to>
                                    </p:set>
                                    <p:anim calcmode="lin" valueType="num">
                                      <p:cBhvr>
                                        <p:cTn id="77" dur="1000" fill="hold"/>
                                        <p:tgtEl>
                                          <p:spTgt spid="91180"/>
                                        </p:tgtEl>
                                        <p:attrNameLst>
                                          <p:attrName>ppt_x</p:attrName>
                                        </p:attrNameLst>
                                      </p:cBhvr>
                                      <p:tavLst>
                                        <p:tav tm="0">
                                          <p:val>
                                            <p:strVal val="#ppt_x-.2"/>
                                          </p:val>
                                        </p:tav>
                                        <p:tav tm="100000">
                                          <p:val>
                                            <p:strVal val="#ppt_x"/>
                                          </p:val>
                                        </p:tav>
                                      </p:tavLst>
                                    </p:anim>
                                    <p:anim calcmode="lin" valueType="num">
                                      <p:cBhvr>
                                        <p:cTn id="78" dur="1000" fill="hold"/>
                                        <p:tgtEl>
                                          <p:spTgt spid="91180"/>
                                        </p:tgtEl>
                                        <p:attrNameLst>
                                          <p:attrName>ppt_y</p:attrName>
                                        </p:attrNameLst>
                                      </p:cBhvr>
                                      <p:tavLst>
                                        <p:tav tm="0">
                                          <p:val>
                                            <p:strVal val="#ppt_y"/>
                                          </p:val>
                                        </p:tav>
                                        <p:tav tm="100000">
                                          <p:val>
                                            <p:strVal val="#ppt_y"/>
                                          </p:val>
                                        </p:tav>
                                      </p:tavLst>
                                    </p:anim>
                                    <p:animEffect transition="in" filter="wipe(right)" prLst="gradientSize: 0.1">
                                      <p:cBhvr>
                                        <p:cTn id="79" dur="1000"/>
                                        <p:tgtEl>
                                          <p:spTgt spid="91180"/>
                                        </p:tgtEl>
                                      </p:cBhvr>
                                    </p:animEffect>
                                  </p:childTnLst>
                                </p:cTn>
                              </p:par>
                              <p:par>
                                <p:cTn id="80" presetID="29" presetClass="entr" presetSubtype="0" fill="hold" grpId="0" nodeType="withEffect">
                                  <p:stCondLst>
                                    <p:cond delay="0"/>
                                  </p:stCondLst>
                                  <p:childTnLst>
                                    <p:set>
                                      <p:cBhvr>
                                        <p:cTn id="81" dur="1" fill="hold">
                                          <p:stCondLst>
                                            <p:cond delay="0"/>
                                          </p:stCondLst>
                                        </p:cTn>
                                        <p:tgtEl>
                                          <p:spTgt spid="91179"/>
                                        </p:tgtEl>
                                        <p:attrNameLst>
                                          <p:attrName>style.visibility</p:attrName>
                                        </p:attrNameLst>
                                      </p:cBhvr>
                                      <p:to>
                                        <p:strVal val="visible"/>
                                      </p:to>
                                    </p:set>
                                    <p:anim calcmode="lin" valueType="num">
                                      <p:cBhvr>
                                        <p:cTn id="82" dur="1000" fill="hold"/>
                                        <p:tgtEl>
                                          <p:spTgt spid="91179"/>
                                        </p:tgtEl>
                                        <p:attrNameLst>
                                          <p:attrName>ppt_x</p:attrName>
                                        </p:attrNameLst>
                                      </p:cBhvr>
                                      <p:tavLst>
                                        <p:tav tm="0">
                                          <p:val>
                                            <p:strVal val="#ppt_x-.2"/>
                                          </p:val>
                                        </p:tav>
                                        <p:tav tm="100000">
                                          <p:val>
                                            <p:strVal val="#ppt_x"/>
                                          </p:val>
                                        </p:tav>
                                      </p:tavLst>
                                    </p:anim>
                                    <p:anim calcmode="lin" valueType="num">
                                      <p:cBhvr>
                                        <p:cTn id="83" dur="1000" fill="hold"/>
                                        <p:tgtEl>
                                          <p:spTgt spid="91179"/>
                                        </p:tgtEl>
                                        <p:attrNameLst>
                                          <p:attrName>ppt_y</p:attrName>
                                        </p:attrNameLst>
                                      </p:cBhvr>
                                      <p:tavLst>
                                        <p:tav tm="0">
                                          <p:val>
                                            <p:strVal val="#ppt_y"/>
                                          </p:val>
                                        </p:tav>
                                        <p:tav tm="100000">
                                          <p:val>
                                            <p:strVal val="#ppt_y"/>
                                          </p:val>
                                        </p:tav>
                                      </p:tavLst>
                                    </p:anim>
                                    <p:animEffect transition="in" filter="wipe(right)" prLst="gradientSize: 0.1">
                                      <p:cBhvr>
                                        <p:cTn id="84" dur="1000"/>
                                        <p:tgtEl>
                                          <p:spTgt spid="91179"/>
                                        </p:tgtEl>
                                      </p:cBhvr>
                                    </p:animEffect>
                                  </p:childTnLst>
                                </p:cTn>
                              </p:par>
                              <p:par>
                                <p:cTn id="85" presetID="29" presetClass="entr" presetSubtype="0" fill="hold" grpId="0" nodeType="withEffect">
                                  <p:stCondLst>
                                    <p:cond delay="0"/>
                                  </p:stCondLst>
                                  <p:childTnLst>
                                    <p:set>
                                      <p:cBhvr>
                                        <p:cTn id="86" dur="1" fill="hold">
                                          <p:stCondLst>
                                            <p:cond delay="0"/>
                                          </p:stCondLst>
                                        </p:cTn>
                                        <p:tgtEl>
                                          <p:spTgt spid="91178"/>
                                        </p:tgtEl>
                                        <p:attrNameLst>
                                          <p:attrName>style.visibility</p:attrName>
                                        </p:attrNameLst>
                                      </p:cBhvr>
                                      <p:to>
                                        <p:strVal val="visible"/>
                                      </p:to>
                                    </p:set>
                                    <p:anim calcmode="lin" valueType="num">
                                      <p:cBhvr>
                                        <p:cTn id="87" dur="1000" fill="hold"/>
                                        <p:tgtEl>
                                          <p:spTgt spid="91178"/>
                                        </p:tgtEl>
                                        <p:attrNameLst>
                                          <p:attrName>ppt_x</p:attrName>
                                        </p:attrNameLst>
                                      </p:cBhvr>
                                      <p:tavLst>
                                        <p:tav tm="0">
                                          <p:val>
                                            <p:strVal val="#ppt_x-.2"/>
                                          </p:val>
                                        </p:tav>
                                        <p:tav tm="100000">
                                          <p:val>
                                            <p:strVal val="#ppt_x"/>
                                          </p:val>
                                        </p:tav>
                                      </p:tavLst>
                                    </p:anim>
                                    <p:anim calcmode="lin" valueType="num">
                                      <p:cBhvr>
                                        <p:cTn id="88" dur="1000" fill="hold"/>
                                        <p:tgtEl>
                                          <p:spTgt spid="91178"/>
                                        </p:tgtEl>
                                        <p:attrNameLst>
                                          <p:attrName>ppt_y</p:attrName>
                                        </p:attrNameLst>
                                      </p:cBhvr>
                                      <p:tavLst>
                                        <p:tav tm="0">
                                          <p:val>
                                            <p:strVal val="#ppt_y"/>
                                          </p:val>
                                        </p:tav>
                                        <p:tav tm="100000">
                                          <p:val>
                                            <p:strVal val="#ppt_y"/>
                                          </p:val>
                                        </p:tav>
                                      </p:tavLst>
                                    </p:anim>
                                    <p:animEffect transition="in" filter="wipe(right)" prLst="gradientSize: 0.1">
                                      <p:cBhvr>
                                        <p:cTn id="89" dur="1000"/>
                                        <p:tgtEl>
                                          <p:spTgt spid="91178"/>
                                        </p:tgtEl>
                                      </p:cBhvr>
                                    </p:animEffect>
                                  </p:childTnLst>
                                </p:cTn>
                              </p:par>
                            </p:childTnLst>
                          </p:cTn>
                        </p:par>
                        <p:par>
                          <p:cTn id="90" fill="hold">
                            <p:stCondLst>
                              <p:cond delay="9600"/>
                            </p:stCondLst>
                            <p:childTnLst>
                              <p:par>
                                <p:cTn id="91" presetID="42" presetClass="entr" presetSubtype="0" fill="hold" grpId="0" nodeType="after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1000"/>
                                        <p:tgtEl>
                                          <p:spTgt spid="33"/>
                                        </p:tgtEl>
                                      </p:cBhvr>
                                    </p:animEffect>
                                    <p:anim calcmode="lin" valueType="num">
                                      <p:cBhvr>
                                        <p:cTn id="94" dur="1000" fill="hold"/>
                                        <p:tgtEl>
                                          <p:spTgt spid="33"/>
                                        </p:tgtEl>
                                        <p:attrNameLst>
                                          <p:attrName>ppt_x</p:attrName>
                                        </p:attrNameLst>
                                      </p:cBhvr>
                                      <p:tavLst>
                                        <p:tav tm="0">
                                          <p:val>
                                            <p:strVal val="#ppt_x"/>
                                          </p:val>
                                        </p:tav>
                                        <p:tav tm="100000">
                                          <p:val>
                                            <p:strVal val="#ppt_x"/>
                                          </p:val>
                                        </p:tav>
                                      </p:tavLst>
                                    </p:anim>
                                    <p:anim calcmode="lin" valueType="num">
                                      <p:cBhvr>
                                        <p:cTn id="9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78" grpId="0"/>
      <p:bldP spid="91179" grpId="0"/>
      <p:bldP spid="91180" grpId="0"/>
      <p:bldP spid="91181" grpId="0"/>
      <p:bldP spid="91182" grpId="0"/>
      <p:bldP spid="91183" grpId="0"/>
      <p:bldP spid="91184" grpId="0"/>
      <p:bldP spid="91185" grpId="0"/>
      <p:bldP spid="91186" grpId="0" animBg="1"/>
      <p:bldP spid="91187" grpId="0"/>
      <p:bldP spid="91188"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23"/>
          <p:cNvSpPr>
            <a:spLocks/>
          </p:cNvSpPr>
          <p:nvPr/>
        </p:nvSpPr>
        <p:spPr bwMode="auto">
          <a:xfrm>
            <a:off x="995564" y="1847510"/>
            <a:ext cx="1835608" cy="1640800"/>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fontAlgn="auto">
              <a:spcBef>
                <a:spcPts val="0"/>
              </a:spcBef>
              <a:spcAft>
                <a:spcPts val="0"/>
              </a:spcAft>
              <a:defRPr/>
            </a:pPr>
            <a:endParaRPr lang="zh-CN" altLang="en-US">
              <a:solidFill>
                <a:prstClr val="black"/>
              </a:solidFill>
              <a:latin typeface="+mn-lt"/>
              <a:ea typeface="+mn-ea"/>
            </a:endParaRPr>
          </a:p>
        </p:txBody>
      </p:sp>
      <p:sp>
        <p:nvSpPr>
          <p:cNvPr id="2" name="Freeform 23"/>
          <p:cNvSpPr>
            <a:spLocks/>
          </p:cNvSpPr>
          <p:nvPr/>
        </p:nvSpPr>
        <p:spPr bwMode="auto">
          <a:xfrm>
            <a:off x="3156152" y="1847510"/>
            <a:ext cx="1835607" cy="1640800"/>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fontAlgn="auto">
              <a:spcBef>
                <a:spcPts val="0"/>
              </a:spcBef>
              <a:spcAft>
                <a:spcPts val="0"/>
              </a:spcAft>
              <a:defRPr/>
            </a:pPr>
            <a:endParaRPr lang="zh-CN" altLang="en-US">
              <a:solidFill>
                <a:prstClr val="black"/>
              </a:solidFill>
              <a:latin typeface="+mn-lt"/>
              <a:ea typeface="+mn-ea"/>
            </a:endParaRPr>
          </a:p>
        </p:txBody>
      </p:sp>
      <p:sp>
        <p:nvSpPr>
          <p:cNvPr id="3" name="Freeform 23"/>
          <p:cNvSpPr>
            <a:spLocks/>
          </p:cNvSpPr>
          <p:nvPr/>
        </p:nvSpPr>
        <p:spPr bwMode="auto">
          <a:xfrm>
            <a:off x="5245302" y="1847510"/>
            <a:ext cx="1835607" cy="1640800"/>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fontAlgn="auto">
              <a:spcBef>
                <a:spcPts val="0"/>
              </a:spcBef>
              <a:spcAft>
                <a:spcPts val="0"/>
              </a:spcAft>
              <a:defRPr/>
            </a:pPr>
            <a:endParaRPr lang="zh-CN" altLang="en-US">
              <a:solidFill>
                <a:prstClr val="black"/>
              </a:solidFill>
              <a:latin typeface="+mn-lt"/>
              <a:ea typeface="+mn-ea"/>
            </a:endParaRPr>
          </a:p>
        </p:txBody>
      </p:sp>
      <p:sp>
        <p:nvSpPr>
          <p:cNvPr id="4" name="Freeform 23"/>
          <p:cNvSpPr>
            <a:spLocks/>
          </p:cNvSpPr>
          <p:nvPr/>
        </p:nvSpPr>
        <p:spPr bwMode="auto">
          <a:xfrm>
            <a:off x="7404302" y="1847510"/>
            <a:ext cx="1835607" cy="1640800"/>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fontAlgn="auto">
              <a:spcBef>
                <a:spcPts val="0"/>
              </a:spcBef>
              <a:spcAft>
                <a:spcPts val="0"/>
              </a:spcAft>
              <a:defRPr/>
            </a:pPr>
            <a:endParaRPr lang="zh-CN" altLang="en-US">
              <a:solidFill>
                <a:prstClr val="black"/>
              </a:solidFill>
              <a:latin typeface="+mn-lt"/>
              <a:ea typeface="+mn-ea"/>
            </a:endParaRPr>
          </a:p>
        </p:txBody>
      </p:sp>
      <p:sp>
        <p:nvSpPr>
          <p:cNvPr id="5" name="Freeform 23"/>
          <p:cNvSpPr>
            <a:spLocks/>
          </p:cNvSpPr>
          <p:nvPr/>
        </p:nvSpPr>
        <p:spPr bwMode="auto">
          <a:xfrm>
            <a:off x="9493452" y="1847510"/>
            <a:ext cx="1835607" cy="1640800"/>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fontAlgn="auto">
              <a:spcBef>
                <a:spcPts val="0"/>
              </a:spcBef>
              <a:spcAft>
                <a:spcPts val="0"/>
              </a:spcAft>
              <a:defRPr/>
            </a:pPr>
            <a:endParaRPr lang="zh-CN" altLang="en-US">
              <a:solidFill>
                <a:prstClr val="black"/>
              </a:solidFill>
              <a:latin typeface="+mn-lt"/>
              <a:ea typeface="+mn-ea"/>
            </a:endParaRPr>
          </a:p>
        </p:txBody>
      </p:sp>
      <p:sp>
        <p:nvSpPr>
          <p:cNvPr id="94227" name="Rectangle 19"/>
          <p:cNvSpPr>
            <a:spLocks noChangeArrowheads="1"/>
          </p:cNvSpPr>
          <p:nvPr/>
        </p:nvSpPr>
        <p:spPr bwMode="auto">
          <a:xfrm>
            <a:off x="1271588" y="4178300"/>
            <a:ext cx="9864725"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1600">
                <a:latin typeface="微软雅黑" pitchFamily="34" charset="-122"/>
                <a:ea typeface="微软雅黑" pitchFamily="34" charset="-122"/>
              </a:rPr>
              <a:t>添加文本内容</a:t>
            </a:r>
            <a:r>
              <a:rPr lang="zh-CN" altLang="en-US" sz="1600">
                <a:ea typeface="微软雅黑" pitchFamily="34" charset="-122"/>
              </a:rPr>
              <a:t>添加文本内容添加文本内容添加文本内容添加文本内容添加文本内容添加文本内容添加文本内容添加文本内容添加文本内容添加文本内容添加文本内容添加文本内容添加文本内容添加文本内容添加文本内容</a:t>
            </a:r>
            <a:r>
              <a:rPr lang="zh-CN" altLang="en-US">
                <a:ea typeface="微软雅黑" pitchFamily="34" charset="-122"/>
              </a:rPr>
              <a:t>添加文本内容添加文本内容添加文本内容添加文本内容添加文本内容添加文本内容添加文本</a:t>
            </a:r>
          </a:p>
          <a:p>
            <a:endParaRPr lang="en-US" altLang="zh-CN" sz="1600">
              <a:ea typeface="微软雅黑" pitchFamily="34" charset="-122"/>
            </a:endParaRPr>
          </a:p>
        </p:txBody>
      </p:sp>
      <p:sp>
        <p:nvSpPr>
          <p:cNvPr id="94228" name="Rectangle 20"/>
          <p:cNvSpPr>
            <a:spLocks noChangeArrowheads="1"/>
          </p:cNvSpPr>
          <p:nvPr/>
        </p:nvSpPr>
        <p:spPr bwMode="auto">
          <a:xfrm>
            <a:off x="1343025" y="2451100"/>
            <a:ext cx="11747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600">
                <a:solidFill>
                  <a:srgbClr val="006CB8"/>
                </a:solidFill>
                <a:latin typeface="方正兰亭大黑_GBK" pitchFamily="2" charset="-122"/>
                <a:ea typeface="方正兰亭大黑_GBK" pitchFamily="2" charset="-122"/>
              </a:rPr>
              <a:t>新机遇</a:t>
            </a:r>
          </a:p>
        </p:txBody>
      </p:sp>
      <p:sp>
        <p:nvSpPr>
          <p:cNvPr id="94229" name="Rectangle 21"/>
          <p:cNvSpPr>
            <a:spLocks noChangeArrowheads="1"/>
          </p:cNvSpPr>
          <p:nvPr/>
        </p:nvSpPr>
        <p:spPr bwMode="auto">
          <a:xfrm>
            <a:off x="3525838" y="2451100"/>
            <a:ext cx="11747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600">
                <a:solidFill>
                  <a:srgbClr val="006CB8"/>
                </a:solidFill>
                <a:latin typeface="方正兰亭大黑_GBK" pitchFamily="2" charset="-122"/>
                <a:ea typeface="方正兰亭大黑_GBK" pitchFamily="2" charset="-122"/>
              </a:rPr>
              <a:t>新市场</a:t>
            </a:r>
          </a:p>
        </p:txBody>
      </p:sp>
      <p:sp>
        <p:nvSpPr>
          <p:cNvPr id="94230" name="Rectangle 22"/>
          <p:cNvSpPr>
            <a:spLocks noChangeArrowheads="1"/>
          </p:cNvSpPr>
          <p:nvPr/>
        </p:nvSpPr>
        <p:spPr bwMode="auto">
          <a:xfrm>
            <a:off x="5613400" y="2451100"/>
            <a:ext cx="11747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600">
                <a:solidFill>
                  <a:srgbClr val="006CB8"/>
                </a:solidFill>
                <a:latin typeface="方正兰亭大黑_GBK" pitchFamily="2" charset="-122"/>
                <a:ea typeface="方正兰亭大黑_GBK" pitchFamily="2" charset="-122"/>
              </a:rPr>
              <a:t>新项目</a:t>
            </a:r>
          </a:p>
        </p:txBody>
      </p:sp>
      <p:sp>
        <p:nvSpPr>
          <p:cNvPr id="94231" name="Rectangle 23"/>
          <p:cNvSpPr>
            <a:spLocks noChangeArrowheads="1"/>
          </p:cNvSpPr>
          <p:nvPr/>
        </p:nvSpPr>
        <p:spPr bwMode="auto">
          <a:xfrm>
            <a:off x="7773988" y="2451100"/>
            <a:ext cx="11747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600">
                <a:solidFill>
                  <a:srgbClr val="006CB8"/>
                </a:solidFill>
                <a:latin typeface="方正兰亭大黑_GBK" pitchFamily="2" charset="-122"/>
                <a:ea typeface="方正兰亭大黑_GBK" pitchFamily="2" charset="-122"/>
              </a:rPr>
              <a:t>新模式</a:t>
            </a:r>
          </a:p>
        </p:txBody>
      </p:sp>
      <p:sp>
        <p:nvSpPr>
          <p:cNvPr id="94232" name="Rectangle 24"/>
          <p:cNvSpPr>
            <a:spLocks noChangeArrowheads="1"/>
          </p:cNvSpPr>
          <p:nvPr/>
        </p:nvSpPr>
        <p:spPr bwMode="auto">
          <a:xfrm>
            <a:off x="9861550" y="2451100"/>
            <a:ext cx="11747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600">
                <a:solidFill>
                  <a:srgbClr val="006CB8"/>
                </a:solidFill>
                <a:latin typeface="方正兰亭大黑_GBK" pitchFamily="2" charset="-122"/>
                <a:ea typeface="方正兰亭大黑_GBK" pitchFamily="2" charset="-122"/>
              </a:rPr>
              <a:t>新思路</a:t>
            </a:r>
          </a:p>
        </p:txBody>
      </p:sp>
      <p:pic>
        <p:nvPicPr>
          <p:cNvPr id="94233" name="圆角矩形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41671">
            <a:off x="2630488" y="3468688"/>
            <a:ext cx="649287" cy="630237"/>
          </a:xfrm>
          <a:prstGeom prst="rect">
            <a:avLst/>
          </a:prstGeom>
          <a:noFill/>
          <a:extLst>
            <a:ext uri="{909E8E84-426E-40DD-AFC4-6F175D3DCCD1}">
              <a14:hiddenFill xmlns:a14="http://schemas.microsoft.com/office/drawing/2010/main">
                <a:solidFill>
                  <a:srgbClr val="FFFFFF"/>
                </a:solidFill>
              </a14:hiddenFill>
            </a:ext>
          </a:extLst>
        </p:spPr>
      </p:pic>
      <p:pic>
        <p:nvPicPr>
          <p:cNvPr id="94234" name="圆角矩形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41671">
            <a:off x="4789488" y="3468688"/>
            <a:ext cx="649287" cy="630237"/>
          </a:xfrm>
          <a:prstGeom prst="rect">
            <a:avLst/>
          </a:prstGeom>
          <a:noFill/>
          <a:extLst>
            <a:ext uri="{909E8E84-426E-40DD-AFC4-6F175D3DCCD1}">
              <a14:hiddenFill xmlns:a14="http://schemas.microsoft.com/office/drawing/2010/main">
                <a:solidFill>
                  <a:srgbClr val="FFFFFF"/>
                </a:solidFill>
              </a14:hiddenFill>
            </a:ext>
          </a:extLst>
        </p:spPr>
      </p:pic>
      <p:pic>
        <p:nvPicPr>
          <p:cNvPr id="94235" name="圆角矩形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41671">
            <a:off x="6878638" y="3468688"/>
            <a:ext cx="649287" cy="630237"/>
          </a:xfrm>
          <a:prstGeom prst="rect">
            <a:avLst/>
          </a:prstGeom>
          <a:noFill/>
          <a:extLst>
            <a:ext uri="{909E8E84-426E-40DD-AFC4-6F175D3DCCD1}">
              <a14:hiddenFill xmlns:a14="http://schemas.microsoft.com/office/drawing/2010/main">
                <a:solidFill>
                  <a:srgbClr val="FFFFFF"/>
                </a:solidFill>
              </a14:hiddenFill>
            </a:ext>
          </a:extLst>
        </p:spPr>
      </p:pic>
      <p:pic>
        <p:nvPicPr>
          <p:cNvPr id="94236" name="圆角矩形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41671">
            <a:off x="9182100" y="3468688"/>
            <a:ext cx="649287" cy="630238"/>
          </a:xfrm>
          <a:prstGeom prst="rect">
            <a:avLst/>
          </a:prstGeom>
          <a:noFill/>
          <a:extLst>
            <a:ext uri="{909E8E84-426E-40DD-AFC4-6F175D3DCCD1}">
              <a14:hiddenFill xmlns:a14="http://schemas.microsoft.com/office/drawing/2010/main">
                <a:solidFill>
                  <a:srgbClr val="FFFFFF"/>
                </a:solidFill>
              </a14:hiddenFill>
            </a:ext>
          </a:extLst>
        </p:spPr>
      </p:pic>
      <p:sp>
        <p:nvSpPr>
          <p:cNvPr id="94237" name="Rectangle 29"/>
          <p:cNvSpPr>
            <a:spLocks noChangeArrowheads="1"/>
          </p:cNvSpPr>
          <p:nvPr/>
        </p:nvSpPr>
        <p:spPr bwMode="auto">
          <a:xfrm>
            <a:off x="371475" y="314325"/>
            <a:ext cx="1279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展望篇</a:t>
            </a:r>
          </a:p>
        </p:txBody>
      </p:sp>
      <p:sp>
        <p:nvSpPr>
          <p:cNvPr id="94238" name="Rectangle 30"/>
          <p:cNvSpPr>
            <a:spLocks noChangeArrowheads="1"/>
          </p:cNvSpPr>
          <p:nvPr/>
        </p:nvSpPr>
        <p:spPr bwMode="auto">
          <a:xfrm>
            <a:off x="1630363" y="442913"/>
            <a:ext cx="28098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Expectation article</a:t>
            </a:r>
          </a:p>
        </p:txBody>
      </p:sp>
      <p:sp>
        <p:nvSpPr>
          <p:cNvPr id="19" name="TextBox 18"/>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4"/>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4237"/>
                                        </p:tgtEl>
                                        <p:attrNameLst>
                                          <p:attrName>style.visibility</p:attrName>
                                        </p:attrNameLst>
                                      </p:cBhvr>
                                      <p:to>
                                        <p:strVal val="visible"/>
                                      </p:to>
                                    </p:set>
                                    <p:anim calcmode="lin" valueType="num">
                                      <p:cBhvr>
                                        <p:cTn id="7" dur="500" fill="hold"/>
                                        <p:tgtEl>
                                          <p:spTgt spid="9423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4237"/>
                                        </p:tgtEl>
                                        <p:attrNameLst>
                                          <p:attrName>ppt_y</p:attrName>
                                        </p:attrNameLst>
                                      </p:cBhvr>
                                      <p:tavLst>
                                        <p:tav tm="0">
                                          <p:val>
                                            <p:strVal val="#ppt_y"/>
                                          </p:val>
                                        </p:tav>
                                        <p:tav tm="100000">
                                          <p:val>
                                            <p:strVal val="#ppt_y"/>
                                          </p:val>
                                        </p:tav>
                                      </p:tavLst>
                                    </p:anim>
                                    <p:anim calcmode="lin" valueType="num">
                                      <p:cBhvr>
                                        <p:cTn id="9" dur="500" fill="hold"/>
                                        <p:tgtEl>
                                          <p:spTgt spid="9423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423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4237"/>
                                        </p:tgtEl>
                                      </p:cBhvr>
                                    </p:animEffect>
                                  </p:childTnLst>
                                </p:cTn>
                              </p:par>
                            </p:childTnLst>
                          </p:cTn>
                        </p:par>
                        <p:par>
                          <p:cTn id="12" fill="hold" nodeType="afterGroup">
                            <p:stCondLst>
                              <p:cond delay="6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4238"/>
                                        </p:tgtEl>
                                        <p:attrNameLst>
                                          <p:attrName>style.visibility</p:attrName>
                                        </p:attrNameLst>
                                      </p:cBhvr>
                                      <p:to>
                                        <p:strVal val="visible"/>
                                      </p:to>
                                    </p:set>
                                    <p:anim calcmode="lin" valueType="num">
                                      <p:cBhvr>
                                        <p:cTn id="15" dur="500" fill="hold"/>
                                        <p:tgtEl>
                                          <p:spTgt spid="9423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4238"/>
                                        </p:tgtEl>
                                        <p:attrNameLst>
                                          <p:attrName>ppt_y</p:attrName>
                                        </p:attrNameLst>
                                      </p:cBhvr>
                                      <p:tavLst>
                                        <p:tav tm="0">
                                          <p:val>
                                            <p:strVal val="#ppt_y"/>
                                          </p:val>
                                        </p:tav>
                                        <p:tav tm="100000">
                                          <p:val>
                                            <p:strVal val="#ppt_y"/>
                                          </p:val>
                                        </p:tav>
                                      </p:tavLst>
                                    </p:anim>
                                    <p:anim calcmode="lin" valueType="num">
                                      <p:cBhvr>
                                        <p:cTn id="17" dur="500" fill="hold"/>
                                        <p:tgtEl>
                                          <p:spTgt spid="9423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423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4238"/>
                                        </p:tgtEl>
                                      </p:cBhvr>
                                    </p:animEffect>
                                  </p:childTnLst>
                                </p:cTn>
                              </p:par>
                            </p:childTnLst>
                          </p:cTn>
                        </p:par>
                        <p:par>
                          <p:cTn id="20" fill="hold" nodeType="afterGroup">
                            <p:stCondLst>
                              <p:cond delay="1950"/>
                            </p:stCondLst>
                            <p:childTnLst>
                              <p:par>
                                <p:cTn id="21" presetID="42" presetClass="entr" presetSubtype="0" fill="hold" nodeType="after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1000"/>
                                        <p:tgtEl>
                                          <p:spTgt spid="102"/>
                                        </p:tgtEl>
                                      </p:cBhvr>
                                    </p:animEffect>
                                    <p:anim calcmode="lin" valueType="num">
                                      <p:cBhvr>
                                        <p:cTn id="24" dur="1000" fill="hold"/>
                                        <p:tgtEl>
                                          <p:spTgt spid="102"/>
                                        </p:tgtEl>
                                        <p:attrNameLst>
                                          <p:attrName>ppt_x</p:attrName>
                                        </p:attrNameLst>
                                      </p:cBhvr>
                                      <p:tavLst>
                                        <p:tav tm="0">
                                          <p:val>
                                            <p:strVal val="#ppt_x"/>
                                          </p:val>
                                        </p:tav>
                                        <p:tav tm="100000">
                                          <p:val>
                                            <p:strVal val="#ppt_x"/>
                                          </p:val>
                                        </p:tav>
                                      </p:tavLst>
                                    </p:anim>
                                    <p:anim calcmode="lin" valueType="num">
                                      <p:cBhvr>
                                        <p:cTn id="25" dur="1000" fill="hold"/>
                                        <p:tgtEl>
                                          <p:spTgt spid="10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par>
                          <p:cTn id="46" fill="hold" nodeType="afterGroup">
                            <p:stCondLst>
                              <p:cond delay="2950"/>
                            </p:stCondLst>
                            <p:childTnLst>
                              <p:par>
                                <p:cTn id="47" presetID="47" presetClass="entr" presetSubtype="0" fill="hold" nodeType="afterEffect">
                                  <p:stCondLst>
                                    <p:cond delay="0"/>
                                  </p:stCondLst>
                                  <p:childTnLst>
                                    <p:set>
                                      <p:cBhvr>
                                        <p:cTn id="48" dur="1" fill="hold">
                                          <p:stCondLst>
                                            <p:cond delay="0"/>
                                          </p:stCondLst>
                                        </p:cTn>
                                        <p:tgtEl>
                                          <p:spTgt spid="94233"/>
                                        </p:tgtEl>
                                        <p:attrNameLst>
                                          <p:attrName>style.visibility</p:attrName>
                                        </p:attrNameLst>
                                      </p:cBhvr>
                                      <p:to>
                                        <p:strVal val="visible"/>
                                      </p:to>
                                    </p:set>
                                    <p:animEffect transition="in" filter="fade">
                                      <p:cBhvr>
                                        <p:cTn id="49" dur="500"/>
                                        <p:tgtEl>
                                          <p:spTgt spid="94233"/>
                                        </p:tgtEl>
                                      </p:cBhvr>
                                    </p:animEffect>
                                    <p:anim calcmode="lin" valueType="num">
                                      <p:cBhvr>
                                        <p:cTn id="50" dur="500" fill="hold"/>
                                        <p:tgtEl>
                                          <p:spTgt spid="94233"/>
                                        </p:tgtEl>
                                        <p:attrNameLst>
                                          <p:attrName>ppt_x</p:attrName>
                                        </p:attrNameLst>
                                      </p:cBhvr>
                                      <p:tavLst>
                                        <p:tav tm="0">
                                          <p:val>
                                            <p:strVal val="#ppt_x"/>
                                          </p:val>
                                        </p:tav>
                                        <p:tav tm="100000">
                                          <p:val>
                                            <p:strVal val="#ppt_x"/>
                                          </p:val>
                                        </p:tav>
                                      </p:tavLst>
                                    </p:anim>
                                    <p:anim calcmode="lin" valueType="num">
                                      <p:cBhvr>
                                        <p:cTn id="51" dur="500" fill="hold"/>
                                        <p:tgtEl>
                                          <p:spTgt spid="94233"/>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94234"/>
                                        </p:tgtEl>
                                        <p:attrNameLst>
                                          <p:attrName>style.visibility</p:attrName>
                                        </p:attrNameLst>
                                      </p:cBhvr>
                                      <p:to>
                                        <p:strVal val="visible"/>
                                      </p:to>
                                    </p:set>
                                    <p:animEffect transition="in" filter="fade">
                                      <p:cBhvr>
                                        <p:cTn id="54" dur="500"/>
                                        <p:tgtEl>
                                          <p:spTgt spid="94234"/>
                                        </p:tgtEl>
                                      </p:cBhvr>
                                    </p:animEffect>
                                    <p:anim calcmode="lin" valueType="num">
                                      <p:cBhvr>
                                        <p:cTn id="55" dur="500" fill="hold"/>
                                        <p:tgtEl>
                                          <p:spTgt spid="94234"/>
                                        </p:tgtEl>
                                        <p:attrNameLst>
                                          <p:attrName>ppt_x</p:attrName>
                                        </p:attrNameLst>
                                      </p:cBhvr>
                                      <p:tavLst>
                                        <p:tav tm="0">
                                          <p:val>
                                            <p:strVal val="#ppt_x"/>
                                          </p:val>
                                        </p:tav>
                                        <p:tav tm="100000">
                                          <p:val>
                                            <p:strVal val="#ppt_x"/>
                                          </p:val>
                                        </p:tav>
                                      </p:tavLst>
                                    </p:anim>
                                    <p:anim calcmode="lin" valueType="num">
                                      <p:cBhvr>
                                        <p:cTn id="56" dur="500" fill="hold"/>
                                        <p:tgtEl>
                                          <p:spTgt spid="94234"/>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94235"/>
                                        </p:tgtEl>
                                        <p:attrNameLst>
                                          <p:attrName>style.visibility</p:attrName>
                                        </p:attrNameLst>
                                      </p:cBhvr>
                                      <p:to>
                                        <p:strVal val="visible"/>
                                      </p:to>
                                    </p:set>
                                    <p:animEffect transition="in" filter="fade">
                                      <p:cBhvr>
                                        <p:cTn id="59" dur="500"/>
                                        <p:tgtEl>
                                          <p:spTgt spid="94235"/>
                                        </p:tgtEl>
                                      </p:cBhvr>
                                    </p:animEffect>
                                    <p:anim calcmode="lin" valueType="num">
                                      <p:cBhvr>
                                        <p:cTn id="60" dur="500" fill="hold"/>
                                        <p:tgtEl>
                                          <p:spTgt spid="94235"/>
                                        </p:tgtEl>
                                        <p:attrNameLst>
                                          <p:attrName>ppt_x</p:attrName>
                                        </p:attrNameLst>
                                      </p:cBhvr>
                                      <p:tavLst>
                                        <p:tav tm="0">
                                          <p:val>
                                            <p:strVal val="#ppt_x"/>
                                          </p:val>
                                        </p:tav>
                                        <p:tav tm="100000">
                                          <p:val>
                                            <p:strVal val="#ppt_x"/>
                                          </p:val>
                                        </p:tav>
                                      </p:tavLst>
                                    </p:anim>
                                    <p:anim calcmode="lin" valueType="num">
                                      <p:cBhvr>
                                        <p:cTn id="61" dur="500" fill="hold"/>
                                        <p:tgtEl>
                                          <p:spTgt spid="94235"/>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94236"/>
                                        </p:tgtEl>
                                        <p:attrNameLst>
                                          <p:attrName>style.visibility</p:attrName>
                                        </p:attrNameLst>
                                      </p:cBhvr>
                                      <p:to>
                                        <p:strVal val="visible"/>
                                      </p:to>
                                    </p:set>
                                    <p:animEffect transition="in" filter="fade">
                                      <p:cBhvr>
                                        <p:cTn id="64" dur="500"/>
                                        <p:tgtEl>
                                          <p:spTgt spid="94236"/>
                                        </p:tgtEl>
                                      </p:cBhvr>
                                    </p:animEffect>
                                    <p:anim calcmode="lin" valueType="num">
                                      <p:cBhvr>
                                        <p:cTn id="65" dur="500" fill="hold"/>
                                        <p:tgtEl>
                                          <p:spTgt spid="94236"/>
                                        </p:tgtEl>
                                        <p:attrNameLst>
                                          <p:attrName>ppt_x</p:attrName>
                                        </p:attrNameLst>
                                      </p:cBhvr>
                                      <p:tavLst>
                                        <p:tav tm="0">
                                          <p:val>
                                            <p:strVal val="#ppt_x"/>
                                          </p:val>
                                        </p:tav>
                                        <p:tav tm="100000">
                                          <p:val>
                                            <p:strVal val="#ppt_x"/>
                                          </p:val>
                                        </p:tav>
                                      </p:tavLst>
                                    </p:anim>
                                    <p:anim calcmode="lin" valueType="num">
                                      <p:cBhvr>
                                        <p:cTn id="66" dur="500" fill="hold"/>
                                        <p:tgtEl>
                                          <p:spTgt spid="94236"/>
                                        </p:tgtEl>
                                        <p:attrNameLst>
                                          <p:attrName>ppt_y</p:attrName>
                                        </p:attrNameLst>
                                      </p:cBhvr>
                                      <p:tavLst>
                                        <p:tav tm="0">
                                          <p:val>
                                            <p:strVal val="#ppt_y-.1"/>
                                          </p:val>
                                        </p:tav>
                                        <p:tav tm="100000">
                                          <p:val>
                                            <p:strVal val="#ppt_y"/>
                                          </p:val>
                                        </p:tav>
                                      </p:tavLst>
                                    </p:anim>
                                  </p:childTnLst>
                                </p:cTn>
                              </p:par>
                            </p:childTnLst>
                          </p:cTn>
                        </p:par>
                        <p:par>
                          <p:cTn id="67" fill="hold" nodeType="afterGroup">
                            <p:stCondLst>
                              <p:cond delay="3450"/>
                            </p:stCondLst>
                            <p:childTnLst>
                              <p:par>
                                <p:cTn id="68" presetID="42" presetClass="entr" presetSubtype="0" fill="hold" grpId="0" nodeType="afterEffect">
                                  <p:stCondLst>
                                    <p:cond delay="0"/>
                                  </p:stCondLst>
                                  <p:childTnLst>
                                    <p:set>
                                      <p:cBhvr>
                                        <p:cTn id="69" dur="1" fill="hold">
                                          <p:stCondLst>
                                            <p:cond delay="0"/>
                                          </p:stCondLst>
                                        </p:cTn>
                                        <p:tgtEl>
                                          <p:spTgt spid="94232"/>
                                        </p:tgtEl>
                                        <p:attrNameLst>
                                          <p:attrName>style.visibility</p:attrName>
                                        </p:attrNameLst>
                                      </p:cBhvr>
                                      <p:to>
                                        <p:strVal val="visible"/>
                                      </p:to>
                                    </p:set>
                                    <p:animEffect transition="in" filter="fade">
                                      <p:cBhvr>
                                        <p:cTn id="70" dur="1000"/>
                                        <p:tgtEl>
                                          <p:spTgt spid="94232"/>
                                        </p:tgtEl>
                                      </p:cBhvr>
                                    </p:animEffect>
                                    <p:anim calcmode="lin" valueType="num">
                                      <p:cBhvr>
                                        <p:cTn id="71" dur="1000" fill="hold"/>
                                        <p:tgtEl>
                                          <p:spTgt spid="94232"/>
                                        </p:tgtEl>
                                        <p:attrNameLst>
                                          <p:attrName>ppt_x</p:attrName>
                                        </p:attrNameLst>
                                      </p:cBhvr>
                                      <p:tavLst>
                                        <p:tav tm="0">
                                          <p:val>
                                            <p:strVal val="#ppt_x"/>
                                          </p:val>
                                        </p:tav>
                                        <p:tav tm="100000">
                                          <p:val>
                                            <p:strVal val="#ppt_x"/>
                                          </p:val>
                                        </p:tav>
                                      </p:tavLst>
                                    </p:anim>
                                    <p:anim calcmode="lin" valueType="num">
                                      <p:cBhvr>
                                        <p:cTn id="72" dur="1000" fill="hold"/>
                                        <p:tgtEl>
                                          <p:spTgt spid="94232"/>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94231"/>
                                        </p:tgtEl>
                                        <p:attrNameLst>
                                          <p:attrName>style.visibility</p:attrName>
                                        </p:attrNameLst>
                                      </p:cBhvr>
                                      <p:to>
                                        <p:strVal val="visible"/>
                                      </p:to>
                                    </p:set>
                                    <p:animEffect transition="in" filter="fade">
                                      <p:cBhvr>
                                        <p:cTn id="75" dur="1000"/>
                                        <p:tgtEl>
                                          <p:spTgt spid="94231"/>
                                        </p:tgtEl>
                                      </p:cBhvr>
                                    </p:animEffect>
                                    <p:anim calcmode="lin" valueType="num">
                                      <p:cBhvr>
                                        <p:cTn id="76" dur="1000" fill="hold"/>
                                        <p:tgtEl>
                                          <p:spTgt spid="94231"/>
                                        </p:tgtEl>
                                        <p:attrNameLst>
                                          <p:attrName>ppt_x</p:attrName>
                                        </p:attrNameLst>
                                      </p:cBhvr>
                                      <p:tavLst>
                                        <p:tav tm="0">
                                          <p:val>
                                            <p:strVal val="#ppt_x"/>
                                          </p:val>
                                        </p:tav>
                                        <p:tav tm="100000">
                                          <p:val>
                                            <p:strVal val="#ppt_x"/>
                                          </p:val>
                                        </p:tav>
                                      </p:tavLst>
                                    </p:anim>
                                    <p:anim calcmode="lin" valueType="num">
                                      <p:cBhvr>
                                        <p:cTn id="77" dur="1000" fill="hold"/>
                                        <p:tgtEl>
                                          <p:spTgt spid="94231"/>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94230"/>
                                        </p:tgtEl>
                                        <p:attrNameLst>
                                          <p:attrName>style.visibility</p:attrName>
                                        </p:attrNameLst>
                                      </p:cBhvr>
                                      <p:to>
                                        <p:strVal val="visible"/>
                                      </p:to>
                                    </p:set>
                                    <p:animEffect transition="in" filter="fade">
                                      <p:cBhvr>
                                        <p:cTn id="80" dur="1000"/>
                                        <p:tgtEl>
                                          <p:spTgt spid="94230"/>
                                        </p:tgtEl>
                                      </p:cBhvr>
                                    </p:animEffect>
                                    <p:anim calcmode="lin" valueType="num">
                                      <p:cBhvr>
                                        <p:cTn id="81" dur="1000" fill="hold"/>
                                        <p:tgtEl>
                                          <p:spTgt spid="94230"/>
                                        </p:tgtEl>
                                        <p:attrNameLst>
                                          <p:attrName>ppt_x</p:attrName>
                                        </p:attrNameLst>
                                      </p:cBhvr>
                                      <p:tavLst>
                                        <p:tav tm="0">
                                          <p:val>
                                            <p:strVal val="#ppt_x"/>
                                          </p:val>
                                        </p:tav>
                                        <p:tav tm="100000">
                                          <p:val>
                                            <p:strVal val="#ppt_x"/>
                                          </p:val>
                                        </p:tav>
                                      </p:tavLst>
                                    </p:anim>
                                    <p:anim calcmode="lin" valueType="num">
                                      <p:cBhvr>
                                        <p:cTn id="82" dur="1000" fill="hold"/>
                                        <p:tgtEl>
                                          <p:spTgt spid="94230"/>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94229"/>
                                        </p:tgtEl>
                                        <p:attrNameLst>
                                          <p:attrName>style.visibility</p:attrName>
                                        </p:attrNameLst>
                                      </p:cBhvr>
                                      <p:to>
                                        <p:strVal val="visible"/>
                                      </p:to>
                                    </p:set>
                                    <p:animEffect transition="in" filter="fade">
                                      <p:cBhvr>
                                        <p:cTn id="85" dur="1000"/>
                                        <p:tgtEl>
                                          <p:spTgt spid="94229"/>
                                        </p:tgtEl>
                                      </p:cBhvr>
                                    </p:animEffect>
                                    <p:anim calcmode="lin" valueType="num">
                                      <p:cBhvr>
                                        <p:cTn id="86" dur="1000" fill="hold"/>
                                        <p:tgtEl>
                                          <p:spTgt spid="94229"/>
                                        </p:tgtEl>
                                        <p:attrNameLst>
                                          <p:attrName>ppt_x</p:attrName>
                                        </p:attrNameLst>
                                      </p:cBhvr>
                                      <p:tavLst>
                                        <p:tav tm="0">
                                          <p:val>
                                            <p:strVal val="#ppt_x"/>
                                          </p:val>
                                        </p:tav>
                                        <p:tav tm="100000">
                                          <p:val>
                                            <p:strVal val="#ppt_x"/>
                                          </p:val>
                                        </p:tav>
                                      </p:tavLst>
                                    </p:anim>
                                    <p:anim calcmode="lin" valueType="num">
                                      <p:cBhvr>
                                        <p:cTn id="87" dur="1000" fill="hold"/>
                                        <p:tgtEl>
                                          <p:spTgt spid="94229"/>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94228"/>
                                        </p:tgtEl>
                                        <p:attrNameLst>
                                          <p:attrName>style.visibility</p:attrName>
                                        </p:attrNameLst>
                                      </p:cBhvr>
                                      <p:to>
                                        <p:strVal val="visible"/>
                                      </p:to>
                                    </p:set>
                                    <p:animEffect transition="in" filter="fade">
                                      <p:cBhvr>
                                        <p:cTn id="90" dur="1000"/>
                                        <p:tgtEl>
                                          <p:spTgt spid="94228"/>
                                        </p:tgtEl>
                                      </p:cBhvr>
                                    </p:animEffect>
                                    <p:anim calcmode="lin" valueType="num">
                                      <p:cBhvr>
                                        <p:cTn id="91" dur="1000" fill="hold"/>
                                        <p:tgtEl>
                                          <p:spTgt spid="94228"/>
                                        </p:tgtEl>
                                        <p:attrNameLst>
                                          <p:attrName>ppt_x</p:attrName>
                                        </p:attrNameLst>
                                      </p:cBhvr>
                                      <p:tavLst>
                                        <p:tav tm="0">
                                          <p:val>
                                            <p:strVal val="#ppt_x"/>
                                          </p:val>
                                        </p:tav>
                                        <p:tav tm="100000">
                                          <p:val>
                                            <p:strVal val="#ppt_x"/>
                                          </p:val>
                                        </p:tav>
                                      </p:tavLst>
                                    </p:anim>
                                    <p:anim calcmode="lin" valueType="num">
                                      <p:cBhvr>
                                        <p:cTn id="92" dur="1000" fill="hold"/>
                                        <p:tgtEl>
                                          <p:spTgt spid="94228"/>
                                        </p:tgtEl>
                                        <p:attrNameLst>
                                          <p:attrName>ppt_y</p:attrName>
                                        </p:attrNameLst>
                                      </p:cBhvr>
                                      <p:tavLst>
                                        <p:tav tm="0">
                                          <p:val>
                                            <p:strVal val="#ppt_y+.1"/>
                                          </p:val>
                                        </p:tav>
                                        <p:tav tm="100000">
                                          <p:val>
                                            <p:strVal val="#ppt_y"/>
                                          </p:val>
                                        </p:tav>
                                      </p:tavLst>
                                    </p:anim>
                                  </p:childTnLst>
                                </p:cTn>
                              </p:par>
                            </p:childTnLst>
                          </p:cTn>
                        </p:par>
                        <p:par>
                          <p:cTn id="93" fill="hold" nodeType="afterGroup">
                            <p:stCondLst>
                              <p:cond delay="4450"/>
                            </p:stCondLst>
                            <p:childTnLst>
                              <p:par>
                                <p:cTn id="94" presetID="50" presetClass="entr" presetSubtype="0" decel="100000" fill="hold" nodeType="afterEffect">
                                  <p:stCondLst>
                                    <p:cond delay="0"/>
                                  </p:stCondLst>
                                  <p:childTnLst>
                                    <p:set>
                                      <p:cBhvr>
                                        <p:cTn id="95" dur="1" fill="hold">
                                          <p:stCondLst>
                                            <p:cond delay="0"/>
                                          </p:stCondLst>
                                        </p:cTn>
                                        <p:tgtEl>
                                          <p:spTgt spid="94227">
                                            <p:txEl>
                                              <p:pRg st="0" end="0"/>
                                            </p:txEl>
                                          </p:spTgt>
                                        </p:tgtEl>
                                        <p:attrNameLst>
                                          <p:attrName>style.visibility</p:attrName>
                                        </p:attrNameLst>
                                      </p:cBhvr>
                                      <p:to>
                                        <p:strVal val="visible"/>
                                      </p:to>
                                    </p:set>
                                    <p:anim calcmode="lin" valueType="num">
                                      <p:cBhvr>
                                        <p:cTn id="96" dur="1000" fill="hold"/>
                                        <p:tgtEl>
                                          <p:spTgt spid="94227">
                                            <p:txEl>
                                              <p:pRg st="0" end="0"/>
                                            </p:txEl>
                                          </p:spTgt>
                                        </p:tgtEl>
                                        <p:attrNameLst>
                                          <p:attrName>ppt_w</p:attrName>
                                        </p:attrNameLst>
                                      </p:cBhvr>
                                      <p:tavLst>
                                        <p:tav tm="0">
                                          <p:val>
                                            <p:strVal val="#ppt_w+.3"/>
                                          </p:val>
                                        </p:tav>
                                        <p:tav tm="100000">
                                          <p:val>
                                            <p:strVal val="#ppt_w"/>
                                          </p:val>
                                        </p:tav>
                                      </p:tavLst>
                                    </p:anim>
                                    <p:anim calcmode="lin" valueType="num">
                                      <p:cBhvr>
                                        <p:cTn id="97" dur="1000" fill="hold"/>
                                        <p:tgtEl>
                                          <p:spTgt spid="94227">
                                            <p:txEl>
                                              <p:pRg st="0" end="0"/>
                                            </p:txEl>
                                          </p:spTgt>
                                        </p:tgtEl>
                                        <p:attrNameLst>
                                          <p:attrName>ppt_h</p:attrName>
                                        </p:attrNameLst>
                                      </p:cBhvr>
                                      <p:tavLst>
                                        <p:tav tm="0">
                                          <p:val>
                                            <p:strVal val="#ppt_h"/>
                                          </p:val>
                                        </p:tav>
                                        <p:tav tm="100000">
                                          <p:val>
                                            <p:strVal val="#ppt_h"/>
                                          </p:val>
                                        </p:tav>
                                      </p:tavLst>
                                    </p:anim>
                                    <p:animEffect transition="in" filter="fade">
                                      <p:cBhvr>
                                        <p:cTn id="98" dur="1000"/>
                                        <p:tgtEl>
                                          <p:spTgt spid="94227">
                                            <p:txEl>
                                              <p:pRg st="0" end="0"/>
                                            </p:txEl>
                                          </p:spTgt>
                                        </p:tgtEl>
                                      </p:cBhvr>
                                    </p:animEffect>
                                  </p:childTnLst>
                                </p:cTn>
                              </p:par>
                            </p:childTnLst>
                          </p:cTn>
                        </p:par>
                        <p:par>
                          <p:cTn id="99" fill="hold">
                            <p:stCondLst>
                              <p:cond delay="5450"/>
                            </p:stCondLst>
                            <p:childTnLst>
                              <p:par>
                                <p:cTn id="100" presetID="42" presetClass="entr" presetSubtype="0" fill="hold" grpId="0" nodeType="after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1000"/>
                                        <p:tgtEl>
                                          <p:spTgt spid="19"/>
                                        </p:tgtEl>
                                      </p:cBhvr>
                                    </p:animEffect>
                                    <p:anim calcmode="lin" valueType="num">
                                      <p:cBhvr>
                                        <p:cTn id="103" dur="1000" fill="hold"/>
                                        <p:tgtEl>
                                          <p:spTgt spid="19"/>
                                        </p:tgtEl>
                                        <p:attrNameLst>
                                          <p:attrName>ppt_x</p:attrName>
                                        </p:attrNameLst>
                                      </p:cBhvr>
                                      <p:tavLst>
                                        <p:tav tm="0">
                                          <p:val>
                                            <p:strVal val="#ppt_x"/>
                                          </p:val>
                                        </p:tav>
                                        <p:tav tm="100000">
                                          <p:val>
                                            <p:strVal val="#ppt_x"/>
                                          </p:val>
                                        </p:tav>
                                      </p:tavLst>
                                    </p:anim>
                                    <p:anim calcmode="lin" valueType="num">
                                      <p:cBhvr>
                                        <p:cTn id="10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8" grpId="0"/>
      <p:bldP spid="94229" grpId="0"/>
      <p:bldP spid="94230" grpId="0"/>
      <p:bldP spid="94231" grpId="0"/>
      <p:bldP spid="94232" grpId="0"/>
      <p:bldP spid="94237" grpId="0"/>
      <p:bldP spid="9423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305"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1412875"/>
            <a:ext cx="6959600"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6" name="Rectangle 10"/>
          <p:cNvSpPr>
            <a:spLocks noChangeArrowheads="1"/>
          </p:cNvSpPr>
          <p:nvPr/>
        </p:nvSpPr>
        <p:spPr bwMode="auto">
          <a:xfrm>
            <a:off x="406400" y="333375"/>
            <a:ext cx="1708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ea typeface="方正正大黑简体" pitchFamily="2" charset="-122"/>
              </a:rPr>
              <a:t>企业简介</a:t>
            </a:r>
          </a:p>
        </p:txBody>
      </p:sp>
      <p:sp>
        <p:nvSpPr>
          <p:cNvPr id="55307" name="Rectangle 11"/>
          <p:cNvSpPr>
            <a:spLocks noChangeArrowheads="1"/>
          </p:cNvSpPr>
          <p:nvPr/>
        </p:nvSpPr>
        <p:spPr bwMode="auto">
          <a:xfrm>
            <a:off x="2062163" y="455613"/>
            <a:ext cx="3473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大黑简体" pitchFamily="2" charset="-122"/>
                <a:ea typeface="方正正大黑简体" pitchFamily="2" charset="-122"/>
              </a:rPr>
              <a:t>Business introduction</a:t>
            </a:r>
          </a:p>
        </p:txBody>
      </p:sp>
      <p:sp>
        <p:nvSpPr>
          <p:cNvPr id="55309" name="Rectangle 13"/>
          <p:cNvSpPr>
            <a:spLocks noChangeArrowheads="1"/>
          </p:cNvSpPr>
          <p:nvPr/>
        </p:nvSpPr>
        <p:spPr bwMode="auto">
          <a:xfrm>
            <a:off x="7535863" y="2033588"/>
            <a:ext cx="4248150" cy="232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pPr>
              <a:lnSpc>
                <a:spcPct val="150000"/>
              </a:lnSpc>
            </a:pPr>
            <a:r>
              <a:rPr lang="en-US" altLang="zh-CN" sz="1400">
                <a:latin typeface="微软雅黑" pitchFamily="34" charset="-122"/>
                <a:ea typeface="微软雅黑" pitchFamily="34" charset="-122"/>
              </a:rPr>
              <a:t>       </a:t>
            </a:r>
            <a:r>
              <a:rPr lang="zh-CN" altLang="en-US" sz="1400">
                <a:latin typeface="微软雅黑" pitchFamily="34" charset="-122"/>
                <a:ea typeface="微软雅黑" pitchFamily="34" charset="-122"/>
              </a:rPr>
              <a:t>添加您的文本内容添加您的文本内容添加您的文本内容添加您的文本内容添加您的文本内容添加您的文本内容添加您的文本内容添加您的文本内容添加您的文本内容添加您的文本内容</a:t>
            </a:r>
          </a:p>
          <a:p>
            <a:pPr>
              <a:lnSpc>
                <a:spcPct val="150000"/>
              </a:lnSpc>
            </a:pPr>
            <a:r>
              <a:rPr lang="zh-CN" altLang="en-US" sz="1400">
                <a:latin typeface="微软雅黑" pitchFamily="34" charset="-122"/>
                <a:ea typeface="微软雅黑" pitchFamily="34" charset="-122"/>
              </a:rPr>
              <a:t>       添加您的文本内容添加您的文本内容添加您的文本内容添加您的文本内容添加您的文本内容添加您的文本内容添加您的文本内容添加您的文本内容</a:t>
            </a:r>
          </a:p>
        </p:txBody>
      </p:sp>
      <p:sp>
        <p:nvSpPr>
          <p:cNvPr id="55310" name="Rectangle 14"/>
          <p:cNvSpPr>
            <a:spLocks noChangeArrowheads="1"/>
          </p:cNvSpPr>
          <p:nvPr/>
        </p:nvSpPr>
        <p:spPr bwMode="auto">
          <a:xfrm>
            <a:off x="7535863" y="1484313"/>
            <a:ext cx="3024187"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pPr>
              <a:lnSpc>
                <a:spcPct val="150000"/>
              </a:lnSpc>
            </a:pPr>
            <a:r>
              <a:rPr lang="zh-CN" altLang="en-US" sz="2200" b="1">
                <a:latin typeface="微软雅黑" pitchFamily="34" charset="-122"/>
                <a:ea typeface="微软雅黑" pitchFamily="34" charset="-122"/>
              </a:rPr>
              <a:t>我图网</a:t>
            </a:r>
            <a:r>
              <a:rPr lang="en-US" altLang="zh-CN" sz="2200" b="1">
                <a:latin typeface="微软雅黑" pitchFamily="34" charset="-122"/>
                <a:ea typeface="微软雅黑" pitchFamily="34" charset="-122"/>
              </a:rPr>
              <a:t>·</a:t>
            </a:r>
            <a:r>
              <a:rPr lang="zh-CN" altLang="en-US" sz="2200" b="1">
                <a:latin typeface="微软雅黑" pitchFamily="34" charset="-122"/>
                <a:ea typeface="微软雅黑" pitchFamily="34" charset="-122"/>
              </a:rPr>
              <a:t>神马公司简介</a:t>
            </a:r>
          </a:p>
        </p:txBody>
      </p:sp>
      <p:pic>
        <p:nvPicPr>
          <p:cNvPr id="55311"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8888" y="4652963"/>
            <a:ext cx="1943100" cy="14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2"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4863" y="4652963"/>
            <a:ext cx="1857375"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3" name="Picture 1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63288" y="1196975"/>
            <a:ext cx="935037"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4" name="Picture 18"/>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963" y="5300663"/>
            <a:ext cx="1978025"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5" name="Picture 19"/>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1750" y="5300663"/>
            <a:ext cx="1978025"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17" name="Picture 21" descr="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6350" y="5084763"/>
            <a:ext cx="1871663" cy="12382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9"/>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55305"/>
                                        </p:tgtEl>
                                        <p:attrNameLst>
                                          <p:attrName>style.visibility</p:attrName>
                                        </p:attrNameLst>
                                      </p:cBhvr>
                                      <p:to>
                                        <p:strVal val="visible"/>
                                      </p:to>
                                    </p:set>
                                    <p:anim calcmode="lin" valueType="num">
                                      <p:cBhvr>
                                        <p:cTn id="7" dur="1000" fill="hold"/>
                                        <p:tgtEl>
                                          <p:spTgt spid="55305"/>
                                        </p:tgtEl>
                                        <p:attrNameLst>
                                          <p:attrName>ppt_x</p:attrName>
                                        </p:attrNameLst>
                                      </p:cBhvr>
                                      <p:tavLst>
                                        <p:tav tm="0">
                                          <p:val>
                                            <p:strVal val="#ppt_x-.2"/>
                                          </p:val>
                                        </p:tav>
                                        <p:tav tm="100000">
                                          <p:val>
                                            <p:strVal val="#ppt_x"/>
                                          </p:val>
                                        </p:tav>
                                      </p:tavLst>
                                    </p:anim>
                                    <p:anim calcmode="lin" valueType="num">
                                      <p:cBhvr>
                                        <p:cTn id="8" dur="1000" fill="hold"/>
                                        <p:tgtEl>
                                          <p:spTgt spid="5530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5305"/>
                                        </p:tgtEl>
                                      </p:cBhvr>
                                    </p:animEffect>
                                  </p:childTnLst>
                                </p:cTn>
                              </p:par>
                            </p:childTnLst>
                          </p:cTn>
                        </p:par>
                        <p:par>
                          <p:cTn id="10" fill="hold" nodeType="afterGroup">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55306"/>
                                        </p:tgtEl>
                                        <p:attrNameLst>
                                          <p:attrName>style.visibility</p:attrName>
                                        </p:attrNameLst>
                                      </p:cBhvr>
                                      <p:to>
                                        <p:strVal val="visible"/>
                                      </p:to>
                                    </p:set>
                                    <p:anim calcmode="lin" valueType="num">
                                      <p:cBhvr>
                                        <p:cTn id="13" dur="500" fill="hold"/>
                                        <p:tgtEl>
                                          <p:spTgt spid="5530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5306"/>
                                        </p:tgtEl>
                                        <p:attrNameLst>
                                          <p:attrName>ppt_y</p:attrName>
                                        </p:attrNameLst>
                                      </p:cBhvr>
                                      <p:tavLst>
                                        <p:tav tm="0">
                                          <p:val>
                                            <p:strVal val="#ppt_y"/>
                                          </p:val>
                                        </p:tav>
                                        <p:tav tm="100000">
                                          <p:val>
                                            <p:strVal val="#ppt_y"/>
                                          </p:val>
                                        </p:tav>
                                      </p:tavLst>
                                    </p:anim>
                                    <p:anim calcmode="lin" valueType="num">
                                      <p:cBhvr>
                                        <p:cTn id="15" dur="500" fill="hold"/>
                                        <p:tgtEl>
                                          <p:spTgt spid="5530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530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5306"/>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55307"/>
                                        </p:tgtEl>
                                        <p:attrNameLst>
                                          <p:attrName>style.visibility</p:attrName>
                                        </p:attrNameLst>
                                      </p:cBhvr>
                                      <p:to>
                                        <p:strVal val="visible"/>
                                      </p:to>
                                    </p:set>
                                    <p:anim calcmode="lin" valueType="num">
                                      <p:cBhvr>
                                        <p:cTn id="20" dur="500" fill="hold"/>
                                        <p:tgtEl>
                                          <p:spTgt spid="55307"/>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5307"/>
                                        </p:tgtEl>
                                        <p:attrNameLst>
                                          <p:attrName>ppt_y</p:attrName>
                                        </p:attrNameLst>
                                      </p:cBhvr>
                                      <p:tavLst>
                                        <p:tav tm="0">
                                          <p:val>
                                            <p:strVal val="#ppt_y"/>
                                          </p:val>
                                        </p:tav>
                                        <p:tav tm="100000">
                                          <p:val>
                                            <p:strVal val="#ppt_y"/>
                                          </p:val>
                                        </p:tav>
                                      </p:tavLst>
                                    </p:anim>
                                    <p:anim calcmode="lin" valueType="num">
                                      <p:cBhvr>
                                        <p:cTn id="22" dur="500" fill="hold"/>
                                        <p:tgtEl>
                                          <p:spTgt spid="55307"/>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5307"/>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5307"/>
                                        </p:tgtEl>
                                      </p:cBhvr>
                                    </p:animEffect>
                                  </p:childTnLst>
                                </p:cTn>
                              </p:par>
                            </p:childTnLst>
                          </p:cTn>
                        </p:par>
                        <p:par>
                          <p:cTn id="25" fill="hold" nodeType="afterGroup">
                            <p:stCondLst>
                              <p:cond delay="2450"/>
                            </p:stCondLst>
                            <p:childTnLst>
                              <p:par>
                                <p:cTn id="26" presetID="2" presetClass="entr" presetSubtype="2" fill="hold" nodeType="afterEffect">
                                  <p:stCondLst>
                                    <p:cond delay="0"/>
                                  </p:stCondLst>
                                  <p:childTnLst>
                                    <p:set>
                                      <p:cBhvr>
                                        <p:cTn id="27" dur="1" fill="hold">
                                          <p:stCondLst>
                                            <p:cond delay="0"/>
                                          </p:stCondLst>
                                        </p:cTn>
                                        <p:tgtEl>
                                          <p:spTgt spid="55313"/>
                                        </p:tgtEl>
                                        <p:attrNameLst>
                                          <p:attrName>style.visibility</p:attrName>
                                        </p:attrNameLst>
                                      </p:cBhvr>
                                      <p:to>
                                        <p:strVal val="visible"/>
                                      </p:to>
                                    </p:set>
                                    <p:anim calcmode="lin" valueType="num">
                                      <p:cBhvr additive="base">
                                        <p:cTn id="28" dur="500" fill="hold"/>
                                        <p:tgtEl>
                                          <p:spTgt spid="55313"/>
                                        </p:tgtEl>
                                        <p:attrNameLst>
                                          <p:attrName>ppt_x</p:attrName>
                                        </p:attrNameLst>
                                      </p:cBhvr>
                                      <p:tavLst>
                                        <p:tav tm="0">
                                          <p:val>
                                            <p:strVal val="1+#ppt_w/2"/>
                                          </p:val>
                                        </p:tav>
                                        <p:tav tm="100000">
                                          <p:val>
                                            <p:strVal val="#ppt_x"/>
                                          </p:val>
                                        </p:tav>
                                      </p:tavLst>
                                    </p:anim>
                                    <p:anim calcmode="lin" valueType="num">
                                      <p:cBhvr additive="base">
                                        <p:cTn id="29" dur="500" fill="hold"/>
                                        <p:tgtEl>
                                          <p:spTgt spid="55313"/>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950"/>
                            </p:stCondLst>
                            <p:childTnLst>
                              <p:par>
                                <p:cTn id="31" presetID="18" presetClass="entr" presetSubtype="6" fill="hold" nodeType="afterEffect">
                                  <p:stCondLst>
                                    <p:cond delay="0"/>
                                  </p:stCondLst>
                                  <p:childTnLst>
                                    <p:set>
                                      <p:cBhvr>
                                        <p:cTn id="32" dur="1" fill="hold">
                                          <p:stCondLst>
                                            <p:cond delay="0"/>
                                          </p:stCondLst>
                                        </p:cTn>
                                        <p:tgtEl>
                                          <p:spTgt spid="55314"/>
                                        </p:tgtEl>
                                        <p:attrNameLst>
                                          <p:attrName>style.visibility</p:attrName>
                                        </p:attrNameLst>
                                      </p:cBhvr>
                                      <p:to>
                                        <p:strVal val="visible"/>
                                      </p:to>
                                    </p:set>
                                    <p:animEffect transition="in" filter="strips(downRight)">
                                      <p:cBhvr>
                                        <p:cTn id="33" dur="500"/>
                                        <p:tgtEl>
                                          <p:spTgt spid="55314"/>
                                        </p:tgtEl>
                                      </p:cBhvr>
                                    </p:animEffect>
                                  </p:childTnLst>
                                </p:cTn>
                              </p:par>
                            </p:childTnLst>
                          </p:cTn>
                        </p:par>
                        <p:par>
                          <p:cTn id="34" fill="hold" nodeType="afterGroup">
                            <p:stCondLst>
                              <p:cond delay="3450"/>
                            </p:stCondLst>
                            <p:childTnLst>
                              <p:par>
                                <p:cTn id="35" presetID="18" presetClass="entr" presetSubtype="3" fill="hold" nodeType="afterEffect">
                                  <p:stCondLst>
                                    <p:cond delay="0"/>
                                  </p:stCondLst>
                                  <p:childTnLst>
                                    <p:set>
                                      <p:cBhvr>
                                        <p:cTn id="36" dur="1" fill="hold">
                                          <p:stCondLst>
                                            <p:cond delay="0"/>
                                          </p:stCondLst>
                                        </p:cTn>
                                        <p:tgtEl>
                                          <p:spTgt spid="55315"/>
                                        </p:tgtEl>
                                        <p:attrNameLst>
                                          <p:attrName>style.visibility</p:attrName>
                                        </p:attrNameLst>
                                      </p:cBhvr>
                                      <p:to>
                                        <p:strVal val="visible"/>
                                      </p:to>
                                    </p:set>
                                    <p:animEffect transition="in" filter="strips(upRight)">
                                      <p:cBhvr>
                                        <p:cTn id="37" dur="500"/>
                                        <p:tgtEl>
                                          <p:spTgt spid="55315"/>
                                        </p:tgtEl>
                                      </p:cBhvr>
                                    </p:animEffect>
                                  </p:childTnLst>
                                </p:cTn>
                              </p:par>
                            </p:childTnLst>
                          </p:cTn>
                        </p:par>
                        <p:par>
                          <p:cTn id="38" fill="hold" nodeType="afterGroup">
                            <p:stCondLst>
                              <p:cond delay="3950"/>
                            </p:stCondLst>
                            <p:childTnLst>
                              <p:par>
                                <p:cTn id="39" presetID="23" presetClass="entr" presetSubtype="16" fill="hold" nodeType="afterEffect">
                                  <p:stCondLst>
                                    <p:cond delay="0"/>
                                  </p:stCondLst>
                                  <p:childTnLst>
                                    <p:set>
                                      <p:cBhvr>
                                        <p:cTn id="40" dur="1" fill="hold">
                                          <p:stCondLst>
                                            <p:cond delay="0"/>
                                          </p:stCondLst>
                                        </p:cTn>
                                        <p:tgtEl>
                                          <p:spTgt spid="55317"/>
                                        </p:tgtEl>
                                        <p:attrNameLst>
                                          <p:attrName>style.visibility</p:attrName>
                                        </p:attrNameLst>
                                      </p:cBhvr>
                                      <p:to>
                                        <p:strVal val="visible"/>
                                      </p:to>
                                    </p:set>
                                    <p:anim calcmode="lin" valueType="num">
                                      <p:cBhvr>
                                        <p:cTn id="41" dur="500" fill="hold"/>
                                        <p:tgtEl>
                                          <p:spTgt spid="55317"/>
                                        </p:tgtEl>
                                        <p:attrNameLst>
                                          <p:attrName>ppt_w</p:attrName>
                                        </p:attrNameLst>
                                      </p:cBhvr>
                                      <p:tavLst>
                                        <p:tav tm="0">
                                          <p:val>
                                            <p:fltVal val="0"/>
                                          </p:val>
                                        </p:tav>
                                        <p:tav tm="100000">
                                          <p:val>
                                            <p:strVal val="#ppt_w"/>
                                          </p:val>
                                        </p:tav>
                                      </p:tavLst>
                                    </p:anim>
                                    <p:anim calcmode="lin" valueType="num">
                                      <p:cBhvr>
                                        <p:cTn id="42" dur="500" fill="hold"/>
                                        <p:tgtEl>
                                          <p:spTgt spid="55317"/>
                                        </p:tgtEl>
                                        <p:attrNameLst>
                                          <p:attrName>ppt_h</p:attrName>
                                        </p:attrNameLst>
                                      </p:cBhvr>
                                      <p:tavLst>
                                        <p:tav tm="0">
                                          <p:val>
                                            <p:fltVal val="0"/>
                                          </p:val>
                                        </p:tav>
                                        <p:tav tm="100000">
                                          <p:val>
                                            <p:strVal val="#ppt_h"/>
                                          </p:val>
                                        </p:tav>
                                      </p:tavLst>
                                    </p:anim>
                                  </p:childTnLst>
                                </p:cTn>
                              </p:par>
                            </p:childTnLst>
                          </p:cTn>
                        </p:par>
                        <p:par>
                          <p:cTn id="43" fill="hold" nodeType="afterGroup">
                            <p:stCondLst>
                              <p:cond delay="445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55310"/>
                                        </p:tgtEl>
                                        <p:attrNameLst>
                                          <p:attrName>style.visibility</p:attrName>
                                        </p:attrNameLst>
                                      </p:cBhvr>
                                      <p:to>
                                        <p:strVal val="visible"/>
                                      </p:to>
                                    </p:set>
                                    <p:anim calcmode="lin" valueType="num">
                                      <p:cBhvr>
                                        <p:cTn id="46" dur="500" fill="hold"/>
                                        <p:tgtEl>
                                          <p:spTgt spid="5531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55310"/>
                                        </p:tgtEl>
                                        <p:attrNameLst>
                                          <p:attrName>ppt_y</p:attrName>
                                        </p:attrNameLst>
                                      </p:cBhvr>
                                      <p:tavLst>
                                        <p:tav tm="0">
                                          <p:val>
                                            <p:strVal val="#ppt_y"/>
                                          </p:val>
                                        </p:tav>
                                        <p:tav tm="100000">
                                          <p:val>
                                            <p:strVal val="#ppt_y"/>
                                          </p:val>
                                        </p:tav>
                                      </p:tavLst>
                                    </p:anim>
                                    <p:anim calcmode="lin" valueType="num">
                                      <p:cBhvr>
                                        <p:cTn id="48" dur="500" fill="hold"/>
                                        <p:tgtEl>
                                          <p:spTgt spid="5531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5531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55310"/>
                                        </p:tgtEl>
                                      </p:cBhvr>
                                    </p:animEffect>
                                  </p:childTnLst>
                                </p:cTn>
                              </p:par>
                            </p:childTnLst>
                          </p:cTn>
                        </p:par>
                        <p:par>
                          <p:cTn id="51" fill="hold" nodeType="afterGroup">
                            <p:stCondLst>
                              <p:cond delay="5400"/>
                            </p:stCondLst>
                            <p:childTnLst>
                              <p:par>
                                <p:cTn id="52" presetID="41" presetClass="entr" presetSubtype="0" fill="hold" grpId="0" nodeType="afterEffect">
                                  <p:stCondLst>
                                    <p:cond delay="0"/>
                                  </p:stCondLst>
                                  <p:iterate type="lt">
                                    <p:tmPct val="10000"/>
                                  </p:iterate>
                                  <p:childTnLst>
                                    <p:set>
                                      <p:cBhvr>
                                        <p:cTn id="53" dur="1" fill="hold">
                                          <p:stCondLst>
                                            <p:cond delay="0"/>
                                          </p:stCondLst>
                                        </p:cTn>
                                        <p:tgtEl>
                                          <p:spTgt spid="55309"/>
                                        </p:tgtEl>
                                        <p:attrNameLst>
                                          <p:attrName>style.visibility</p:attrName>
                                        </p:attrNameLst>
                                      </p:cBhvr>
                                      <p:to>
                                        <p:strVal val="visible"/>
                                      </p:to>
                                    </p:set>
                                    <p:anim calcmode="lin" valueType="num">
                                      <p:cBhvr>
                                        <p:cTn id="54" dur="500" fill="hold"/>
                                        <p:tgtEl>
                                          <p:spTgt spid="55309"/>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55309"/>
                                        </p:tgtEl>
                                        <p:attrNameLst>
                                          <p:attrName>ppt_y</p:attrName>
                                        </p:attrNameLst>
                                      </p:cBhvr>
                                      <p:tavLst>
                                        <p:tav tm="0">
                                          <p:val>
                                            <p:strVal val="#ppt_y"/>
                                          </p:val>
                                        </p:tav>
                                        <p:tav tm="100000">
                                          <p:val>
                                            <p:strVal val="#ppt_y"/>
                                          </p:val>
                                        </p:tav>
                                      </p:tavLst>
                                    </p:anim>
                                    <p:anim calcmode="lin" valueType="num">
                                      <p:cBhvr>
                                        <p:cTn id="56" dur="500" fill="hold"/>
                                        <p:tgtEl>
                                          <p:spTgt spid="55309"/>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55309"/>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55309"/>
                                        </p:tgtEl>
                                      </p:cBhvr>
                                    </p:animEffect>
                                  </p:childTnLst>
                                </p:cTn>
                              </p:par>
                            </p:childTnLst>
                          </p:cTn>
                        </p:par>
                        <p:par>
                          <p:cTn id="59" fill="hold" nodeType="afterGroup">
                            <p:stCondLst>
                              <p:cond delay="13050"/>
                            </p:stCondLst>
                            <p:childTnLst>
                              <p:par>
                                <p:cTn id="60" presetID="42" presetClass="entr" presetSubtype="0" fill="hold" nodeType="afterEffect">
                                  <p:stCondLst>
                                    <p:cond delay="0"/>
                                  </p:stCondLst>
                                  <p:childTnLst>
                                    <p:set>
                                      <p:cBhvr>
                                        <p:cTn id="61" dur="1" fill="hold">
                                          <p:stCondLst>
                                            <p:cond delay="0"/>
                                          </p:stCondLst>
                                        </p:cTn>
                                        <p:tgtEl>
                                          <p:spTgt spid="55311"/>
                                        </p:tgtEl>
                                        <p:attrNameLst>
                                          <p:attrName>style.visibility</p:attrName>
                                        </p:attrNameLst>
                                      </p:cBhvr>
                                      <p:to>
                                        <p:strVal val="visible"/>
                                      </p:to>
                                    </p:set>
                                    <p:animEffect transition="in" filter="fade">
                                      <p:cBhvr>
                                        <p:cTn id="62" dur="500"/>
                                        <p:tgtEl>
                                          <p:spTgt spid="55311"/>
                                        </p:tgtEl>
                                      </p:cBhvr>
                                    </p:animEffect>
                                    <p:anim calcmode="lin" valueType="num">
                                      <p:cBhvr>
                                        <p:cTn id="63" dur="500" fill="hold"/>
                                        <p:tgtEl>
                                          <p:spTgt spid="55311"/>
                                        </p:tgtEl>
                                        <p:attrNameLst>
                                          <p:attrName>ppt_x</p:attrName>
                                        </p:attrNameLst>
                                      </p:cBhvr>
                                      <p:tavLst>
                                        <p:tav tm="0">
                                          <p:val>
                                            <p:strVal val="#ppt_x"/>
                                          </p:val>
                                        </p:tav>
                                        <p:tav tm="100000">
                                          <p:val>
                                            <p:strVal val="#ppt_x"/>
                                          </p:val>
                                        </p:tav>
                                      </p:tavLst>
                                    </p:anim>
                                    <p:anim calcmode="lin" valueType="num">
                                      <p:cBhvr>
                                        <p:cTn id="64" dur="500" fill="hold"/>
                                        <p:tgtEl>
                                          <p:spTgt spid="55311"/>
                                        </p:tgtEl>
                                        <p:attrNameLst>
                                          <p:attrName>ppt_y</p:attrName>
                                        </p:attrNameLst>
                                      </p:cBhvr>
                                      <p:tavLst>
                                        <p:tav tm="0">
                                          <p:val>
                                            <p:strVal val="#ppt_y+.1"/>
                                          </p:val>
                                        </p:tav>
                                        <p:tav tm="100000">
                                          <p:val>
                                            <p:strVal val="#ppt_y"/>
                                          </p:val>
                                        </p:tav>
                                      </p:tavLst>
                                    </p:anim>
                                  </p:childTnLst>
                                </p:cTn>
                              </p:par>
                            </p:childTnLst>
                          </p:cTn>
                        </p:par>
                        <p:par>
                          <p:cTn id="65" fill="hold" nodeType="afterGroup">
                            <p:stCondLst>
                              <p:cond delay="13550"/>
                            </p:stCondLst>
                            <p:childTnLst>
                              <p:par>
                                <p:cTn id="66" presetID="42" presetClass="entr" presetSubtype="0" fill="hold" nodeType="afterEffect">
                                  <p:stCondLst>
                                    <p:cond delay="0"/>
                                  </p:stCondLst>
                                  <p:childTnLst>
                                    <p:set>
                                      <p:cBhvr>
                                        <p:cTn id="67" dur="1" fill="hold">
                                          <p:stCondLst>
                                            <p:cond delay="0"/>
                                          </p:stCondLst>
                                        </p:cTn>
                                        <p:tgtEl>
                                          <p:spTgt spid="55312"/>
                                        </p:tgtEl>
                                        <p:attrNameLst>
                                          <p:attrName>style.visibility</p:attrName>
                                        </p:attrNameLst>
                                      </p:cBhvr>
                                      <p:to>
                                        <p:strVal val="visible"/>
                                      </p:to>
                                    </p:set>
                                    <p:animEffect transition="in" filter="fade">
                                      <p:cBhvr>
                                        <p:cTn id="68" dur="500"/>
                                        <p:tgtEl>
                                          <p:spTgt spid="55312"/>
                                        </p:tgtEl>
                                      </p:cBhvr>
                                    </p:animEffect>
                                    <p:anim calcmode="lin" valueType="num">
                                      <p:cBhvr>
                                        <p:cTn id="69" dur="500" fill="hold"/>
                                        <p:tgtEl>
                                          <p:spTgt spid="55312"/>
                                        </p:tgtEl>
                                        <p:attrNameLst>
                                          <p:attrName>ppt_x</p:attrName>
                                        </p:attrNameLst>
                                      </p:cBhvr>
                                      <p:tavLst>
                                        <p:tav tm="0">
                                          <p:val>
                                            <p:strVal val="#ppt_x"/>
                                          </p:val>
                                        </p:tav>
                                        <p:tav tm="100000">
                                          <p:val>
                                            <p:strVal val="#ppt_x"/>
                                          </p:val>
                                        </p:tav>
                                      </p:tavLst>
                                    </p:anim>
                                    <p:anim calcmode="lin" valueType="num">
                                      <p:cBhvr>
                                        <p:cTn id="70" dur="500" fill="hold"/>
                                        <p:tgtEl>
                                          <p:spTgt spid="55312"/>
                                        </p:tgtEl>
                                        <p:attrNameLst>
                                          <p:attrName>ppt_y</p:attrName>
                                        </p:attrNameLst>
                                      </p:cBhvr>
                                      <p:tavLst>
                                        <p:tav tm="0">
                                          <p:val>
                                            <p:strVal val="#ppt_y+.1"/>
                                          </p:val>
                                        </p:tav>
                                        <p:tav tm="100000">
                                          <p:val>
                                            <p:strVal val="#ppt_y"/>
                                          </p:val>
                                        </p:tav>
                                      </p:tavLst>
                                    </p:anim>
                                  </p:childTnLst>
                                </p:cTn>
                              </p:par>
                            </p:childTnLst>
                          </p:cTn>
                        </p:par>
                        <p:par>
                          <p:cTn id="71" fill="hold">
                            <p:stCondLst>
                              <p:cond delay="14050"/>
                            </p:stCondLst>
                            <p:childTnLst>
                              <p:par>
                                <p:cTn id="72" presetID="42" presetClass="entr" presetSubtype="0"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6" grpId="0"/>
      <p:bldP spid="55307" grpId="0"/>
      <p:bldP spid="55309" grpId="0"/>
      <p:bldP spid="55310"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131888"/>
            <a:ext cx="3743325" cy="516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3" name="Rectangle 7"/>
          <p:cNvSpPr>
            <a:spLocks noChangeArrowheads="1"/>
          </p:cNvSpPr>
          <p:nvPr/>
        </p:nvSpPr>
        <p:spPr bwMode="auto">
          <a:xfrm>
            <a:off x="508000" y="312738"/>
            <a:ext cx="1279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ea typeface="方正正大黑简体" pitchFamily="2" charset="-122"/>
              </a:rPr>
              <a:t>资质篇</a:t>
            </a:r>
          </a:p>
        </p:txBody>
      </p:sp>
      <p:sp>
        <p:nvSpPr>
          <p:cNvPr id="96264" name="Rectangle 8"/>
          <p:cNvSpPr>
            <a:spLocks noChangeArrowheads="1"/>
          </p:cNvSpPr>
          <p:nvPr/>
        </p:nvSpPr>
        <p:spPr bwMode="auto">
          <a:xfrm>
            <a:off x="1766888" y="423863"/>
            <a:ext cx="2862262"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Qualification article</a:t>
            </a:r>
          </a:p>
        </p:txBody>
      </p:sp>
      <p:sp>
        <p:nvSpPr>
          <p:cNvPr id="96265" name="Rectangle 9"/>
          <p:cNvSpPr>
            <a:spLocks noChangeArrowheads="1"/>
          </p:cNvSpPr>
          <p:nvPr/>
        </p:nvSpPr>
        <p:spPr bwMode="auto">
          <a:xfrm>
            <a:off x="4295775" y="5497513"/>
            <a:ext cx="7345363" cy="52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dirty="0">
                <a:solidFill>
                  <a:srgbClr val="006CB8"/>
                </a:solidFill>
                <a:latin typeface="方正正大黑简体" pitchFamily="2" charset="-122"/>
                <a:ea typeface="方正正大黑简体" pitchFamily="2" charset="-122"/>
              </a:rPr>
              <a:t>荣耀之路，正是品质不断超越的里程</a:t>
            </a:r>
            <a:r>
              <a:rPr lang="en-US" altLang="zh-CN" sz="3000" dirty="0">
                <a:solidFill>
                  <a:srgbClr val="006CB8"/>
                </a:solidFill>
                <a:latin typeface="方正正大黑简体" pitchFamily="2" charset="-122"/>
                <a:ea typeface="方正正大黑简体" pitchFamily="2" charset="-122"/>
              </a:rPr>
              <a:t>... ...</a:t>
            </a:r>
          </a:p>
        </p:txBody>
      </p:sp>
      <p:sp>
        <p:nvSpPr>
          <p:cNvPr id="96266" name="Rectangle 10"/>
          <p:cNvSpPr>
            <a:spLocks noChangeArrowheads="1"/>
          </p:cNvSpPr>
          <p:nvPr/>
        </p:nvSpPr>
        <p:spPr bwMode="auto">
          <a:xfrm>
            <a:off x="4222750" y="1341438"/>
            <a:ext cx="3948113" cy="47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pPr>
              <a:lnSpc>
                <a:spcPct val="150000"/>
              </a:lnSpc>
            </a:pPr>
            <a:r>
              <a:rPr lang="en-US" altLang="zh-CN" dirty="0">
                <a:solidFill>
                  <a:schemeClr val="bg1"/>
                </a:solidFill>
                <a:latin typeface="微软雅黑" pitchFamily="34" charset="-122"/>
                <a:ea typeface="微软雅黑" pitchFamily="34" charset="-122"/>
              </a:rPr>
              <a:t>       </a:t>
            </a:r>
            <a:r>
              <a:rPr lang="zh-CN" altLang="en-US" dirty="0">
                <a:latin typeface="微软雅黑" pitchFamily="34" charset="-122"/>
                <a:ea typeface="微软雅黑" pitchFamily="34" charset="-122"/>
              </a:rPr>
              <a:t>公司自建立以来，十分注重自身素质的提高。近年来公司在市场准入以及资质认证方面都取得了突破性的进展。我公司最近取得的资质证书包括：</a:t>
            </a:r>
          </a:p>
          <a:p>
            <a:pPr>
              <a:lnSpc>
                <a:spcPct val="150000"/>
              </a:lnSpc>
            </a:pPr>
            <a:r>
              <a:rPr lang="zh-CN" altLang="en-US" dirty="0">
                <a:latin typeface="微软雅黑" pitchFamily="34" charset="-122"/>
                <a:ea typeface="微软雅黑" pitchFamily="34" charset="-122"/>
              </a:rPr>
              <a:t>      安全生产许可证</a:t>
            </a:r>
          </a:p>
          <a:p>
            <a:pPr>
              <a:lnSpc>
                <a:spcPct val="150000"/>
              </a:lnSpc>
            </a:pPr>
            <a:r>
              <a:rPr lang="zh-CN" altLang="en-US" dirty="0">
                <a:latin typeface="微软雅黑" pitchFamily="34" charset="-122"/>
                <a:ea typeface="微软雅黑" pitchFamily="34" charset="-122"/>
              </a:rPr>
              <a:t>      环境管理体系认证证书</a:t>
            </a:r>
          </a:p>
          <a:p>
            <a:pPr>
              <a:lnSpc>
                <a:spcPct val="150000"/>
              </a:lnSpc>
            </a:pPr>
            <a:r>
              <a:rPr lang="zh-CN" altLang="en-US" dirty="0">
                <a:latin typeface="微软雅黑" pitchFamily="34" charset="-122"/>
                <a:ea typeface="微软雅黑" pitchFamily="34" charset="-122"/>
              </a:rPr>
              <a:t>      健康安全环境体系证书</a:t>
            </a:r>
          </a:p>
          <a:p>
            <a:pPr>
              <a:lnSpc>
                <a:spcPct val="150000"/>
              </a:lnSpc>
            </a:pPr>
            <a:r>
              <a:rPr lang="zh-CN" altLang="en-US" dirty="0">
                <a:latin typeface="微软雅黑" pitchFamily="34" charset="-122"/>
                <a:ea typeface="微软雅黑" pitchFamily="34" charset="-122"/>
              </a:rPr>
              <a:t>      质量体系证书</a:t>
            </a:r>
          </a:p>
          <a:p>
            <a:pPr>
              <a:lnSpc>
                <a:spcPct val="150000"/>
              </a:lnSpc>
            </a:pPr>
            <a:endParaRPr lang="zh-CN" altLang="en-US" dirty="0">
              <a:solidFill>
                <a:schemeClr val="bg1"/>
              </a:solidFill>
              <a:latin typeface="微软雅黑" pitchFamily="34" charset="-122"/>
              <a:ea typeface="微软雅黑" pitchFamily="34" charset="-122"/>
            </a:endParaRPr>
          </a:p>
          <a:p>
            <a:pPr>
              <a:lnSpc>
                <a:spcPct val="150000"/>
              </a:lnSpc>
              <a:spcBef>
                <a:spcPct val="50000"/>
              </a:spcBef>
            </a:pPr>
            <a:endParaRPr lang="en-US" altLang="zh-CN" dirty="0">
              <a:solidFill>
                <a:schemeClr val="bg1"/>
              </a:solidFill>
              <a:latin typeface="微软雅黑" pitchFamily="34" charset="-122"/>
              <a:ea typeface="微软雅黑" pitchFamily="34" charset="-122"/>
            </a:endParaRPr>
          </a:p>
        </p:txBody>
      </p:sp>
      <p:pic>
        <p:nvPicPr>
          <p:cNvPr id="96267" name="Picture 1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7050" y="4811713"/>
            <a:ext cx="287338"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8" name="Picture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7050" y="4379913"/>
            <a:ext cx="287338"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9" name="Picture 1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7050" y="3948113"/>
            <a:ext cx="287338"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0" name="Picture 1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7050" y="3559175"/>
            <a:ext cx="287338"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1" name="Picture 15" descr="17961491_133252380000_2"/>
          <p:cNvPicPr>
            <a:picLocks noChangeAspect="1" noChangeArrowheads="1"/>
          </p:cNvPicPr>
          <p:nvPr/>
        </p:nvPicPr>
        <p:blipFill>
          <a:blip r:embed="rId5" cstate="print">
            <a:extLst>
              <a:ext uri="{28A0092B-C50C-407E-A947-70E740481C1C}">
                <a14:useLocalDpi xmlns:a14="http://schemas.microsoft.com/office/drawing/2010/main" val="0"/>
              </a:ext>
            </a:extLst>
          </a:blip>
          <a:srcRect b="5925"/>
          <a:stretch>
            <a:fillRect/>
          </a:stretch>
        </p:blipFill>
        <p:spPr bwMode="auto">
          <a:xfrm>
            <a:off x="8572500" y="3429000"/>
            <a:ext cx="3140075" cy="1873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6"/>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6263"/>
                                        </p:tgtEl>
                                        <p:attrNameLst>
                                          <p:attrName>style.visibility</p:attrName>
                                        </p:attrNameLst>
                                      </p:cBhvr>
                                      <p:to>
                                        <p:strVal val="visible"/>
                                      </p:to>
                                    </p:set>
                                    <p:anim calcmode="lin" valueType="num">
                                      <p:cBhvr>
                                        <p:cTn id="7" dur="500" fill="hold"/>
                                        <p:tgtEl>
                                          <p:spTgt spid="9626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6263"/>
                                        </p:tgtEl>
                                        <p:attrNameLst>
                                          <p:attrName>ppt_y</p:attrName>
                                        </p:attrNameLst>
                                      </p:cBhvr>
                                      <p:tavLst>
                                        <p:tav tm="0">
                                          <p:val>
                                            <p:strVal val="#ppt_y"/>
                                          </p:val>
                                        </p:tav>
                                        <p:tav tm="100000">
                                          <p:val>
                                            <p:strVal val="#ppt_y"/>
                                          </p:val>
                                        </p:tav>
                                      </p:tavLst>
                                    </p:anim>
                                    <p:anim calcmode="lin" valueType="num">
                                      <p:cBhvr>
                                        <p:cTn id="9" dur="500" fill="hold"/>
                                        <p:tgtEl>
                                          <p:spTgt spid="9626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626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6263"/>
                                        </p:tgtEl>
                                      </p:cBhvr>
                                    </p:animEffect>
                                  </p:childTnLst>
                                </p:cTn>
                              </p:par>
                            </p:childTnLst>
                          </p:cTn>
                        </p:par>
                        <p:par>
                          <p:cTn id="12" fill="hold" nodeType="afterGroup">
                            <p:stCondLst>
                              <p:cond delay="6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6264"/>
                                        </p:tgtEl>
                                        <p:attrNameLst>
                                          <p:attrName>style.visibility</p:attrName>
                                        </p:attrNameLst>
                                      </p:cBhvr>
                                      <p:to>
                                        <p:strVal val="visible"/>
                                      </p:to>
                                    </p:set>
                                    <p:anim calcmode="lin" valueType="num">
                                      <p:cBhvr>
                                        <p:cTn id="15" dur="500" fill="hold"/>
                                        <p:tgtEl>
                                          <p:spTgt spid="9626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6264"/>
                                        </p:tgtEl>
                                        <p:attrNameLst>
                                          <p:attrName>ppt_y</p:attrName>
                                        </p:attrNameLst>
                                      </p:cBhvr>
                                      <p:tavLst>
                                        <p:tav tm="0">
                                          <p:val>
                                            <p:strVal val="#ppt_y"/>
                                          </p:val>
                                        </p:tav>
                                        <p:tav tm="100000">
                                          <p:val>
                                            <p:strVal val="#ppt_y"/>
                                          </p:val>
                                        </p:tav>
                                      </p:tavLst>
                                    </p:anim>
                                    <p:anim calcmode="lin" valueType="num">
                                      <p:cBhvr>
                                        <p:cTn id="17" dur="500" fill="hold"/>
                                        <p:tgtEl>
                                          <p:spTgt spid="9626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626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6264"/>
                                        </p:tgtEl>
                                      </p:cBhvr>
                                    </p:animEffect>
                                  </p:childTnLst>
                                </p:cTn>
                              </p:par>
                            </p:childTnLst>
                          </p:cTn>
                        </p:par>
                        <p:par>
                          <p:cTn id="20" fill="hold" nodeType="afterGroup">
                            <p:stCondLst>
                              <p:cond delay="2050"/>
                            </p:stCondLst>
                            <p:childTnLst>
                              <p:par>
                                <p:cTn id="21" presetID="12" presetClass="entr" presetSubtype="8" fill="hold" nodeType="afterEffect">
                                  <p:stCondLst>
                                    <p:cond delay="0"/>
                                  </p:stCondLst>
                                  <p:childTnLst>
                                    <p:set>
                                      <p:cBhvr>
                                        <p:cTn id="22" dur="1" fill="hold">
                                          <p:stCondLst>
                                            <p:cond delay="0"/>
                                          </p:stCondLst>
                                        </p:cTn>
                                        <p:tgtEl>
                                          <p:spTgt spid="96262"/>
                                        </p:tgtEl>
                                        <p:attrNameLst>
                                          <p:attrName>style.visibility</p:attrName>
                                        </p:attrNameLst>
                                      </p:cBhvr>
                                      <p:to>
                                        <p:strVal val="visible"/>
                                      </p:to>
                                    </p:set>
                                    <p:animEffect transition="in" filter="slide(fromLeft)">
                                      <p:cBhvr>
                                        <p:cTn id="23" dur="500"/>
                                        <p:tgtEl>
                                          <p:spTgt spid="96262"/>
                                        </p:tgtEl>
                                      </p:cBhvr>
                                    </p:animEffect>
                                  </p:childTnLst>
                                </p:cTn>
                              </p:par>
                            </p:childTnLst>
                          </p:cTn>
                        </p:par>
                        <p:par>
                          <p:cTn id="24" fill="hold" nodeType="afterGroup">
                            <p:stCondLst>
                              <p:cond delay="2550"/>
                            </p:stCondLst>
                            <p:childTnLst>
                              <p:par>
                                <p:cTn id="25" presetID="30" presetClass="entr" presetSubtype="0" fill="hold" grpId="0" nodeType="afterEffect">
                                  <p:stCondLst>
                                    <p:cond delay="0"/>
                                  </p:stCondLst>
                                  <p:childTnLst>
                                    <p:set>
                                      <p:cBhvr>
                                        <p:cTn id="26" dur="1" fill="hold">
                                          <p:stCondLst>
                                            <p:cond delay="0"/>
                                          </p:stCondLst>
                                        </p:cTn>
                                        <p:tgtEl>
                                          <p:spTgt spid="96266"/>
                                        </p:tgtEl>
                                        <p:attrNameLst>
                                          <p:attrName>style.visibility</p:attrName>
                                        </p:attrNameLst>
                                      </p:cBhvr>
                                      <p:to>
                                        <p:strVal val="visible"/>
                                      </p:to>
                                    </p:set>
                                    <p:animEffect transition="in" filter="fade">
                                      <p:cBhvr>
                                        <p:cTn id="27" dur="800" decel="100000"/>
                                        <p:tgtEl>
                                          <p:spTgt spid="96266"/>
                                        </p:tgtEl>
                                      </p:cBhvr>
                                    </p:animEffect>
                                    <p:anim calcmode="lin" valueType="num">
                                      <p:cBhvr>
                                        <p:cTn id="28" dur="800" decel="100000" fill="hold"/>
                                        <p:tgtEl>
                                          <p:spTgt spid="96266"/>
                                        </p:tgtEl>
                                        <p:attrNameLst>
                                          <p:attrName>style.rotation</p:attrName>
                                        </p:attrNameLst>
                                      </p:cBhvr>
                                      <p:tavLst>
                                        <p:tav tm="0">
                                          <p:val>
                                            <p:fltVal val="-90"/>
                                          </p:val>
                                        </p:tav>
                                        <p:tav tm="100000">
                                          <p:val>
                                            <p:fltVal val="0"/>
                                          </p:val>
                                        </p:tav>
                                      </p:tavLst>
                                    </p:anim>
                                    <p:anim calcmode="lin" valueType="num">
                                      <p:cBhvr>
                                        <p:cTn id="29" dur="800" decel="100000" fill="hold"/>
                                        <p:tgtEl>
                                          <p:spTgt spid="96266"/>
                                        </p:tgtEl>
                                        <p:attrNameLst>
                                          <p:attrName>ppt_x</p:attrName>
                                        </p:attrNameLst>
                                      </p:cBhvr>
                                      <p:tavLst>
                                        <p:tav tm="0">
                                          <p:val>
                                            <p:strVal val="#ppt_x+0.4"/>
                                          </p:val>
                                        </p:tav>
                                        <p:tav tm="100000">
                                          <p:val>
                                            <p:strVal val="#ppt_x-0.05"/>
                                          </p:val>
                                        </p:tav>
                                      </p:tavLst>
                                    </p:anim>
                                    <p:anim calcmode="lin" valueType="num">
                                      <p:cBhvr>
                                        <p:cTn id="30" dur="800" decel="100000" fill="hold"/>
                                        <p:tgtEl>
                                          <p:spTgt spid="9626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9626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96266"/>
                                        </p:tgtEl>
                                        <p:attrNameLst>
                                          <p:attrName>ppt_y</p:attrName>
                                        </p:attrNameLst>
                                      </p:cBhvr>
                                      <p:tavLst>
                                        <p:tav tm="0">
                                          <p:val>
                                            <p:strVal val="#ppt_y+0.1"/>
                                          </p:val>
                                        </p:tav>
                                        <p:tav tm="100000">
                                          <p:val>
                                            <p:strVal val="#ppt_y"/>
                                          </p:val>
                                        </p:tav>
                                      </p:tavLst>
                                    </p:anim>
                                  </p:childTnLst>
                                </p:cTn>
                              </p:par>
                            </p:childTnLst>
                          </p:cTn>
                        </p:par>
                        <p:par>
                          <p:cTn id="33" fill="hold" nodeType="afterGroup">
                            <p:stCondLst>
                              <p:cond delay="3550"/>
                            </p:stCondLst>
                            <p:childTnLst>
                              <p:par>
                                <p:cTn id="34" presetID="30" presetClass="entr" presetSubtype="0" fill="hold" nodeType="afterEffect">
                                  <p:stCondLst>
                                    <p:cond delay="0"/>
                                  </p:stCondLst>
                                  <p:childTnLst>
                                    <p:set>
                                      <p:cBhvr>
                                        <p:cTn id="35" dur="1" fill="hold">
                                          <p:stCondLst>
                                            <p:cond delay="0"/>
                                          </p:stCondLst>
                                        </p:cTn>
                                        <p:tgtEl>
                                          <p:spTgt spid="96267"/>
                                        </p:tgtEl>
                                        <p:attrNameLst>
                                          <p:attrName>style.visibility</p:attrName>
                                        </p:attrNameLst>
                                      </p:cBhvr>
                                      <p:to>
                                        <p:strVal val="visible"/>
                                      </p:to>
                                    </p:set>
                                    <p:animEffect transition="in" filter="fade">
                                      <p:cBhvr>
                                        <p:cTn id="36" dur="400" decel="100000"/>
                                        <p:tgtEl>
                                          <p:spTgt spid="96267"/>
                                        </p:tgtEl>
                                      </p:cBhvr>
                                    </p:animEffect>
                                    <p:anim calcmode="lin" valueType="num">
                                      <p:cBhvr>
                                        <p:cTn id="37" dur="400" decel="100000" fill="hold"/>
                                        <p:tgtEl>
                                          <p:spTgt spid="96267"/>
                                        </p:tgtEl>
                                        <p:attrNameLst>
                                          <p:attrName>style.rotation</p:attrName>
                                        </p:attrNameLst>
                                      </p:cBhvr>
                                      <p:tavLst>
                                        <p:tav tm="0">
                                          <p:val>
                                            <p:fltVal val="-90"/>
                                          </p:val>
                                        </p:tav>
                                        <p:tav tm="100000">
                                          <p:val>
                                            <p:fltVal val="0"/>
                                          </p:val>
                                        </p:tav>
                                      </p:tavLst>
                                    </p:anim>
                                    <p:anim calcmode="lin" valueType="num">
                                      <p:cBhvr>
                                        <p:cTn id="38" dur="400" decel="100000" fill="hold"/>
                                        <p:tgtEl>
                                          <p:spTgt spid="96267"/>
                                        </p:tgtEl>
                                        <p:attrNameLst>
                                          <p:attrName>ppt_x</p:attrName>
                                        </p:attrNameLst>
                                      </p:cBhvr>
                                      <p:tavLst>
                                        <p:tav tm="0">
                                          <p:val>
                                            <p:strVal val="#ppt_x+0.4"/>
                                          </p:val>
                                        </p:tav>
                                        <p:tav tm="100000">
                                          <p:val>
                                            <p:strVal val="#ppt_x-0.05"/>
                                          </p:val>
                                        </p:tav>
                                      </p:tavLst>
                                    </p:anim>
                                    <p:anim calcmode="lin" valueType="num">
                                      <p:cBhvr>
                                        <p:cTn id="39" dur="400" decel="100000" fill="hold"/>
                                        <p:tgtEl>
                                          <p:spTgt spid="96267"/>
                                        </p:tgtEl>
                                        <p:attrNameLst>
                                          <p:attrName>ppt_y</p:attrName>
                                        </p:attrNameLst>
                                      </p:cBhvr>
                                      <p:tavLst>
                                        <p:tav tm="0">
                                          <p:val>
                                            <p:strVal val="#ppt_y-0.4"/>
                                          </p:val>
                                        </p:tav>
                                        <p:tav tm="100000">
                                          <p:val>
                                            <p:strVal val="#ppt_y+0.1"/>
                                          </p:val>
                                        </p:tav>
                                      </p:tavLst>
                                    </p:anim>
                                    <p:anim calcmode="lin" valueType="num">
                                      <p:cBhvr>
                                        <p:cTn id="40" dur="100" accel="100000" fill="hold">
                                          <p:stCondLst>
                                            <p:cond delay="400"/>
                                          </p:stCondLst>
                                        </p:cTn>
                                        <p:tgtEl>
                                          <p:spTgt spid="96267"/>
                                        </p:tgtEl>
                                        <p:attrNameLst>
                                          <p:attrName>ppt_x</p:attrName>
                                        </p:attrNameLst>
                                      </p:cBhvr>
                                      <p:tavLst>
                                        <p:tav tm="0">
                                          <p:val>
                                            <p:strVal val="#ppt_x-0.05"/>
                                          </p:val>
                                        </p:tav>
                                        <p:tav tm="100000">
                                          <p:val>
                                            <p:strVal val="#ppt_x"/>
                                          </p:val>
                                        </p:tav>
                                      </p:tavLst>
                                    </p:anim>
                                    <p:anim calcmode="lin" valueType="num">
                                      <p:cBhvr>
                                        <p:cTn id="41" dur="100" accel="100000" fill="hold">
                                          <p:stCondLst>
                                            <p:cond delay="400"/>
                                          </p:stCondLst>
                                        </p:cTn>
                                        <p:tgtEl>
                                          <p:spTgt spid="96267"/>
                                        </p:tgtEl>
                                        <p:attrNameLst>
                                          <p:attrName>ppt_y</p:attrName>
                                        </p:attrNameLst>
                                      </p:cBhvr>
                                      <p:tavLst>
                                        <p:tav tm="0">
                                          <p:val>
                                            <p:strVal val="#ppt_y+0.1"/>
                                          </p:val>
                                        </p:tav>
                                        <p:tav tm="100000">
                                          <p:val>
                                            <p:strVal val="#ppt_y"/>
                                          </p:val>
                                        </p:tav>
                                      </p:tavLst>
                                    </p:anim>
                                  </p:childTnLst>
                                </p:cTn>
                              </p:par>
                            </p:childTnLst>
                          </p:cTn>
                        </p:par>
                        <p:par>
                          <p:cTn id="42" fill="hold" nodeType="afterGroup">
                            <p:stCondLst>
                              <p:cond delay="4050"/>
                            </p:stCondLst>
                            <p:childTnLst>
                              <p:par>
                                <p:cTn id="43" presetID="30" presetClass="entr" presetSubtype="0" fill="hold" nodeType="afterEffect">
                                  <p:stCondLst>
                                    <p:cond delay="0"/>
                                  </p:stCondLst>
                                  <p:childTnLst>
                                    <p:set>
                                      <p:cBhvr>
                                        <p:cTn id="44" dur="1" fill="hold">
                                          <p:stCondLst>
                                            <p:cond delay="0"/>
                                          </p:stCondLst>
                                        </p:cTn>
                                        <p:tgtEl>
                                          <p:spTgt spid="96268"/>
                                        </p:tgtEl>
                                        <p:attrNameLst>
                                          <p:attrName>style.visibility</p:attrName>
                                        </p:attrNameLst>
                                      </p:cBhvr>
                                      <p:to>
                                        <p:strVal val="visible"/>
                                      </p:to>
                                    </p:set>
                                    <p:animEffect transition="in" filter="fade">
                                      <p:cBhvr>
                                        <p:cTn id="45" dur="400" decel="100000"/>
                                        <p:tgtEl>
                                          <p:spTgt spid="96268"/>
                                        </p:tgtEl>
                                      </p:cBhvr>
                                    </p:animEffect>
                                    <p:anim calcmode="lin" valueType="num">
                                      <p:cBhvr>
                                        <p:cTn id="46" dur="400" decel="100000" fill="hold"/>
                                        <p:tgtEl>
                                          <p:spTgt spid="96268"/>
                                        </p:tgtEl>
                                        <p:attrNameLst>
                                          <p:attrName>style.rotation</p:attrName>
                                        </p:attrNameLst>
                                      </p:cBhvr>
                                      <p:tavLst>
                                        <p:tav tm="0">
                                          <p:val>
                                            <p:fltVal val="-90"/>
                                          </p:val>
                                        </p:tav>
                                        <p:tav tm="100000">
                                          <p:val>
                                            <p:fltVal val="0"/>
                                          </p:val>
                                        </p:tav>
                                      </p:tavLst>
                                    </p:anim>
                                    <p:anim calcmode="lin" valueType="num">
                                      <p:cBhvr>
                                        <p:cTn id="47" dur="400" decel="100000" fill="hold"/>
                                        <p:tgtEl>
                                          <p:spTgt spid="96268"/>
                                        </p:tgtEl>
                                        <p:attrNameLst>
                                          <p:attrName>ppt_x</p:attrName>
                                        </p:attrNameLst>
                                      </p:cBhvr>
                                      <p:tavLst>
                                        <p:tav tm="0">
                                          <p:val>
                                            <p:strVal val="#ppt_x+0.4"/>
                                          </p:val>
                                        </p:tav>
                                        <p:tav tm="100000">
                                          <p:val>
                                            <p:strVal val="#ppt_x-0.05"/>
                                          </p:val>
                                        </p:tav>
                                      </p:tavLst>
                                    </p:anim>
                                    <p:anim calcmode="lin" valueType="num">
                                      <p:cBhvr>
                                        <p:cTn id="48" dur="400" decel="100000" fill="hold"/>
                                        <p:tgtEl>
                                          <p:spTgt spid="96268"/>
                                        </p:tgtEl>
                                        <p:attrNameLst>
                                          <p:attrName>ppt_y</p:attrName>
                                        </p:attrNameLst>
                                      </p:cBhvr>
                                      <p:tavLst>
                                        <p:tav tm="0">
                                          <p:val>
                                            <p:strVal val="#ppt_y-0.4"/>
                                          </p:val>
                                        </p:tav>
                                        <p:tav tm="100000">
                                          <p:val>
                                            <p:strVal val="#ppt_y+0.1"/>
                                          </p:val>
                                        </p:tav>
                                      </p:tavLst>
                                    </p:anim>
                                    <p:anim calcmode="lin" valueType="num">
                                      <p:cBhvr>
                                        <p:cTn id="49" dur="100" accel="100000" fill="hold">
                                          <p:stCondLst>
                                            <p:cond delay="400"/>
                                          </p:stCondLst>
                                        </p:cTn>
                                        <p:tgtEl>
                                          <p:spTgt spid="96268"/>
                                        </p:tgtEl>
                                        <p:attrNameLst>
                                          <p:attrName>ppt_x</p:attrName>
                                        </p:attrNameLst>
                                      </p:cBhvr>
                                      <p:tavLst>
                                        <p:tav tm="0">
                                          <p:val>
                                            <p:strVal val="#ppt_x-0.05"/>
                                          </p:val>
                                        </p:tav>
                                        <p:tav tm="100000">
                                          <p:val>
                                            <p:strVal val="#ppt_x"/>
                                          </p:val>
                                        </p:tav>
                                      </p:tavLst>
                                    </p:anim>
                                    <p:anim calcmode="lin" valueType="num">
                                      <p:cBhvr>
                                        <p:cTn id="50" dur="100" accel="100000" fill="hold">
                                          <p:stCondLst>
                                            <p:cond delay="400"/>
                                          </p:stCondLst>
                                        </p:cTn>
                                        <p:tgtEl>
                                          <p:spTgt spid="96268"/>
                                        </p:tgtEl>
                                        <p:attrNameLst>
                                          <p:attrName>ppt_y</p:attrName>
                                        </p:attrNameLst>
                                      </p:cBhvr>
                                      <p:tavLst>
                                        <p:tav tm="0">
                                          <p:val>
                                            <p:strVal val="#ppt_y+0.1"/>
                                          </p:val>
                                        </p:tav>
                                        <p:tav tm="100000">
                                          <p:val>
                                            <p:strVal val="#ppt_y"/>
                                          </p:val>
                                        </p:tav>
                                      </p:tavLst>
                                    </p:anim>
                                  </p:childTnLst>
                                </p:cTn>
                              </p:par>
                            </p:childTnLst>
                          </p:cTn>
                        </p:par>
                        <p:par>
                          <p:cTn id="51" fill="hold" nodeType="afterGroup">
                            <p:stCondLst>
                              <p:cond delay="4550"/>
                            </p:stCondLst>
                            <p:childTnLst>
                              <p:par>
                                <p:cTn id="52" presetID="30" presetClass="entr" presetSubtype="0" fill="hold" nodeType="afterEffect">
                                  <p:stCondLst>
                                    <p:cond delay="0"/>
                                  </p:stCondLst>
                                  <p:childTnLst>
                                    <p:set>
                                      <p:cBhvr>
                                        <p:cTn id="53" dur="1" fill="hold">
                                          <p:stCondLst>
                                            <p:cond delay="0"/>
                                          </p:stCondLst>
                                        </p:cTn>
                                        <p:tgtEl>
                                          <p:spTgt spid="96269"/>
                                        </p:tgtEl>
                                        <p:attrNameLst>
                                          <p:attrName>style.visibility</p:attrName>
                                        </p:attrNameLst>
                                      </p:cBhvr>
                                      <p:to>
                                        <p:strVal val="visible"/>
                                      </p:to>
                                    </p:set>
                                    <p:animEffect transition="in" filter="fade">
                                      <p:cBhvr>
                                        <p:cTn id="54" dur="400" decel="100000"/>
                                        <p:tgtEl>
                                          <p:spTgt spid="96269"/>
                                        </p:tgtEl>
                                      </p:cBhvr>
                                    </p:animEffect>
                                    <p:anim calcmode="lin" valueType="num">
                                      <p:cBhvr>
                                        <p:cTn id="55" dur="400" decel="100000" fill="hold"/>
                                        <p:tgtEl>
                                          <p:spTgt spid="96269"/>
                                        </p:tgtEl>
                                        <p:attrNameLst>
                                          <p:attrName>style.rotation</p:attrName>
                                        </p:attrNameLst>
                                      </p:cBhvr>
                                      <p:tavLst>
                                        <p:tav tm="0">
                                          <p:val>
                                            <p:fltVal val="-90"/>
                                          </p:val>
                                        </p:tav>
                                        <p:tav tm="100000">
                                          <p:val>
                                            <p:fltVal val="0"/>
                                          </p:val>
                                        </p:tav>
                                      </p:tavLst>
                                    </p:anim>
                                    <p:anim calcmode="lin" valueType="num">
                                      <p:cBhvr>
                                        <p:cTn id="56" dur="400" decel="100000" fill="hold"/>
                                        <p:tgtEl>
                                          <p:spTgt spid="96269"/>
                                        </p:tgtEl>
                                        <p:attrNameLst>
                                          <p:attrName>ppt_x</p:attrName>
                                        </p:attrNameLst>
                                      </p:cBhvr>
                                      <p:tavLst>
                                        <p:tav tm="0">
                                          <p:val>
                                            <p:strVal val="#ppt_x+0.4"/>
                                          </p:val>
                                        </p:tav>
                                        <p:tav tm="100000">
                                          <p:val>
                                            <p:strVal val="#ppt_x-0.05"/>
                                          </p:val>
                                        </p:tav>
                                      </p:tavLst>
                                    </p:anim>
                                    <p:anim calcmode="lin" valueType="num">
                                      <p:cBhvr>
                                        <p:cTn id="57" dur="400" decel="100000" fill="hold"/>
                                        <p:tgtEl>
                                          <p:spTgt spid="96269"/>
                                        </p:tgtEl>
                                        <p:attrNameLst>
                                          <p:attrName>ppt_y</p:attrName>
                                        </p:attrNameLst>
                                      </p:cBhvr>
                                      <p:tavLst>
                                        <p:tav tm="0">
                                          <p:val>
                                            <p:strVal val="#ppt_y-0.4"/>
                                          </p:val>
                                        </p:tav>
                                        <p:tav tm="100000">
                                          <p:val>
                                            <p:strVal val="#ppt_y+0.1"/>
                                          </p:val>
                                        </p:tav>
                                      </p:tavLst>
                                    </p:anim>
                                    <p:anim calcmode="lin" valueType="num">
                                      <p:cBhvr>
                                        <p:cTn id="58" dur="100" accel="100000" fill="hold">
                                          <p:stCondLst>
                                            <p:cond delay="400"/>
                                          </p:stCondLst>
                                        </p:cTn>
                                        <p:tgtEl>
                                          <p:spTgt spid="96269"/>
                                        </p:tgtEl>
                                        <p:attrNameLst>
                                          <p:attrName>ppt_x</p:attrName>
                                        </p:attrNameLst>
                                      </p:cBhvr>
                                      <p:tavLst>
                                        <p:tav tm="0">
                                          <p:val>
                                            <p:strVal val="#ppt_x-0.05"/>
                                          </p:val>
                                        </p:tav>
                                        <p:tav tm="100000">
                                          <p:val>
                                            <p:strVal val="#ppt_x"/>
                                          </p:val>
                                        </p:tav>
                                      </p:tavLst>
                                    </p:anim>
                                    <p:anim calcmode="lin" valueType="num">
                                      <p:cBhvr>
                                        <p:cTn id="59" dur="100" accel="100000" fill="hold">
                                          <p:stCondLst>
                                            <p:cond delay="400"/>
                                          </p:stCondLst>
                                        </p:cTn>
                                        <p:tgtEl>
                                          <p:spTgt spid="96269"/>
                                        </p:tgtEl>
                                        <p:attrNameLst>
                                          <p:attrName>ppt_y</p:attrName>
                                        </p:attrNameLst>
                                      </p:cBhvr>
                                      <p:tavLst>
                                        <p:tav tm="0">
                                          <p:val>
                                            <p:strVal val="#ppt_y+0.1"/>
                                          </p:val>
                                        </p:tav>
                                        <p:tav tm="100000">
                                          <p:val>
                                            <p:strVal val="#ppt_y"/>
                                          </p:val>
                                        </p:tav>
                                      </p:tavLst>
                                    </p:anim>
                                  </p:childTnLst>
                                </p:cTn>
                              </p:par>
                            </p:childTnLst>
                          </p:cTn>
                        </p:par>
                        <p:par>
                          <p:cTn id="60" fill="hold" nodeType="afterGroup">
                            <p:stCondLst>
                              <p:cond delay="5050"/>
                            </p:stCondLst>
                            <p:childTnLst>
                              <p:par>
                                <p:cTn id="61" presetID="30" presetClass="entr" presetSubtype="0" fill="hold" nodeType="afterEffect">
                                  <p:stCondLst>
                                    <p:cond delay="0"/>
                                  </p:stCondLst>
                                  <p:childTnLst>
                                    <p:set>
                                      <p:cBhvr>
                                        <p:cTn id="62" dur="1" fill="hold">
                                          <p:stCondLst>
                                            <p:cond delay="0"/>
                                          </p:stCondLst>
                                        </p:cTn>
                                        <p:tgtEl>
                                          <p:spTgt spid="96270"/>
                                        </p:tgtEl>
                                        <p:attrNameLst>
                                          <p:attrName>style.visibility</p:attrName>
                                        </p:attrNameLst>
                                      </p:cBhvr>
                                      <p:to>
                                        <p:strVal val="visible"/>
                                      </p:to>
                                    </p:set>
                                    <p:animEffect transition="in" filter="fade">
                                      <p:cBhvr>
                                        <p:cTn id="63" dur="400" decel="100000"/>
                                        <p:tgtEl>
                                          <p:spTgt spid="96270"/>
                                        </p:tgtEl>
                                      </p:cBhvr>
                                    </p:animEffect>
                                    <p:anim calcmode="lin" valueType="num">
                                      <p:cBhvr>
                                        <p:cTn id="64" dur="400" decel="100000" fill="hold"/>
                                        <p:tgtEl>
                                          <p:spTgt spid="96270"/>
                                        </p:tgtEl>
                                        <p:attrNameLst>
                                          <p:attrName>style.rotation</p:attrName>
                                        </p:attrNameLst>
                                      </p:cBhvr>
                                      <p:tavLst>
                                        <p:tav tm="0">
                                          <p:val>
                                            <p:fltVal val="-90"/>
                                          </p:val>
                                        </p:tav>
                                        <p:tav tm="100000">
                                          <p:val>
                                            <p:fltVal val="0"/>
                                          </p:val>
                                        </p:tav>
                                      </p:tavLst>
                                    </p:anim>
                                    <p:anim calcmode="lin" valueType="num">
                                      <p:cBhvr>
                                        <p:cTn id="65" dur="400" decel="100000" fill="hold"/>
                                        <p:tgtEl>
                                          <p:spTgt spid="96270"/>
                                        </p:tgtEl>
                                        <p:attrNameLst>
                                          <p:attrName>ppt_x</p:attrName>
                                        </p:attrNameLst>
                                      </p:cBhvr>
                                      <p:tavLst>
                                        <p:tav tm="0">
                                          <p:val>
                                            <p:strVal val="#ppt_x+0.4"/>
                                          </p:val>
                                        </p:tav>
                                        <p:tav tm="100000">
                                          <p:val>
                                            <p:strVal val="#ppt_x-0.05"/>
                                          </p:val>
                                        </p:tav>
                                      </p:tavLst>
                                    </p:anim>
                                    <p:anim calcmode="lin" valueType="num">
                                      <p:cBhvr>
                                        <p:cTn id="66" dur="400" decel="100000" fill="hold"/>
                                        <p:tgtEl>
                                          <p:spTgt spid="96270"/>
                                        </p:tgtEl>
                                        <p:attrNameLst>
                                          <p:attrName>ppt_y</p:attrName>
                                        </p:attrNameLst>
                                      </p:cBhvr>
                                      <p:tavLst>
                                        <p:tav tm="0">
                                          <p:val>
                                            <p:strVal val="#ppt_y-0.4"/>
                                          </p:val>
                                        </p:tav>
                                        <p:tav tm="100000">
                                          <p:val>
                                            <p:strVal val="#ppt_y+0.1"/>
                                          </p:val>
                                        </p:tav>
                                      </p:tavLst>
                                    </p:anim>
                                    <p:anim calcmode="lin" valueType="num">
                                      <p:cBhvr>
                                        <p:cTn id="67" dur="100" accel="100000" fill="hold">
                                          <p:stCondLst>
                                            <p:cond delay="400"/>
                                          </p:stCondLst>
                                        </p:cTn>
                                        <p:tgtEl>
                                          <p:spTgt spid="96270"/>
                                        </p:tgtEl>
                                        <p:attrNameLst>
                                          <p:attrName>ppt_x</p:attrName>
                                        </p:attrNameLst>
                                      </p:cBhvr>
                                      <p:tavLst>
                                        <p:tav tm="0">
                                          <p:val>
                                            <p:strVal val="#ppt_x-0.05"/>
                                          </p:val>
                                        </p:tav>
                                        <p:tav tm="100000">
                                          <p:val>
                                            <p:strVal val="#ppt_x"/>
                                          </p:val>
                                        </p:tav>
                                      </p:tavLst>
                                    </p:anim>
                                    <p:anim calcmode="lin" valueType="num">
                                      <p:cBhvr>
                                        <p:cTn id="68" dur="100" accel="100000" fill="hold">
                                          <p:stCondLst>
                                            <p:cond delay="400"/>
                                          </p:stCondLst>
                                        </p:cTn>
                                        <p:tgtEl>
                                          <p:spTgt spid="96270"/>
                                        </p:tgtEl>
                                        <p:attrNameLst>
                                          <p:attrName>ppt_y</p:attrName>
                                        </p:attrNameLst>
                                      </p:cBhvr>
                                      <p:tavLst>
                                        <p:tav tm="0">
                                          <p:val>
                                            <p:strVal val="#ppt_y+0.1"/>
                                          </p:val>
                                        </p:tav>
                                        <p:tav tm="100000">
                                          <p:val>
                                            <p:strVal val="#ppt_y"/>
                                          </p:val>
                                        </p:tav>
                                      </p:tavLst>
                                    </p:anim>
                                  </p:childTnLst>
                                </p:cTn>
                              </p:par>
                            </p:childTnLst>
                          </p:cTn>
                        </p:par>
                        <p:par>
                          <p:cTn id="69" fill="hold" nodeType="afterGroup">
                            <p:stCondLst>
                              <p:cond delay="5550"/>
                            </p:stCondLst>
                            <p:childTnLst>
                              <p:par>
                                <p:cTn id="70" presetID="30" presetClass="entr" presetSubtype="0" fill="hold" grpId="0" nodeType="afterEffect">
                                  <p:stCondLst>
                                    <p:cond delay="0"/>
                                  </p:stCondLst>
                                  <p:childTnLst>
                                    <p:set>
                                      <p:cBhvr>
                                        <p:cTn id="71" dur="1" fill="hold">
                                          <p:stCondLst>
                                            <p:cond delay="0"/>
                                          </p:stCondLst>
                                        </p:cTn>
                                        <p:tgtEl>
                                          <p:spTgt spid="96265"/>
                                        </p:tgtEl>
                                        <p:attrNameLst>
                                          <p:attrName>style.visibility</p:attrName>
                                        </p:attrNameLst>
                                      </p:cBhvr>
                                      <p:to>
                                        <p:strVal val="visible"/>
                                      </p:to>
                                    </p:set>
                                    <p:animEffect transition="in" filter="fade">
                                      <p:cBhvr>
                                        <p:cTn id="72" dur="800" decel="100000"/>
                                        <p:tgtEl>
                                          <p:spTgt spid="96265"/>
                                        </p:tgtEl>
                                      </p:cBhvr>
                                    </p:animEffect>
                                    <p:anim calcmode="lin" valueType="num">
                                      <p:cBhvr>
                                        <p:cTn id="73" dur="800" decel="100000" fill="hold"/>
                                        <p:tgtEl>
                                          <p:spTgt spid="96265"/>
                                        </p:tgtEl>
                                        <p:attrNameLst>
                                          <p:attrName>style.rotation</p:attrName>
                                        </p:attrNameLst>
                                      </p:cBhvr>
                                      <p:tavLst>
                                        <p:tav tm="0">
                                          <p:val>
                                            <p:fltVal val="-90"/>
                                          </p:val>
                                        </p:tav>
                                        <p:tav tm="100000">
                                          <p:val>
                                            <p:fltVal val="0"/>
                                          </p:val>
                                        </p:tav>
                                      </p:tavLst>
                                    </p:anim>
                                    <p:anim calcmode="lin" valueType="num">
                                      <p:cBhvr>
                                        <p:cTn id="74" dur="800" decel="100000" fill="hold"/>
                                        <p:tgtEl>
                                          <p:spTgt spid="96265"/>
                                        </p:tgtEl>
                                        <p:attrNameLst>
                                          <p:attrName>ppt_x</p:attrName>
                                        </p:attrNameLst>
                                      </p:cBhvr>
                                      <p:tavLst>
                                        <p:tav tm="0">
                                          <p:val>
                                            <p:strVal val="#ppt_x+0.4"/>
                                          </p:val>
                                        </p:tav>
                                        <p:tav tm="100000">
                                          <p:val>
                                            <p:strVal val="#ppt_x-0.05"/>
                                          </p:val>
                                        </p:tav>
                                      </p:tavLst>
                                    </p:anim>
                                    <p:anim calcmode="lin" valueType="num">
                                      <p:cBhvr>
                                        <p:cTn id="75" dur="800" decel="100000" fill="hold"/>
                                        <p:tgtEl>
                                          <p:spTgt spid="96265"/>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96265"/>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96265"/>
                                        </p:tgtEl>
                                        <p:attrNameLst>
                                          <p:attrName>ppt_y</p:attrName>
                                        </p:attrNameLst>
                                      </p:cBhvr>
                                      <p:tavLst>
                                        <p:tav tm="0">
                                          <p:val>
                                            <p:strVal val="#ppt_y+0.1"/>
                                          </p:val>
                                        </p:tav>
                                        <p:tav tm="100000">
                                          <p:val>
                                            <p:strVal val="#ppt_y"/>
                                          </p:val>
                                        </p:tav>
                                      </p:tavLst>
                                    </p:anim>
                                  </p:childTnLst>
                                </p:cTn>
                              </p:par>
                            </p:childTnLst>
                          </p:cTn>
                        </p:par>
                        <p:par>
                          <p:cTn id="78" fill="hold" nodeType="afterGroup">
                            <p:stCondLst>
                              <p:cond delay="6550"/>
                            </p:stCondLst>
                            <p:childTnLst>
                              <p:par>
                                <p:cTn id="79" presetID="29" presetClass="entr" presetSubtype="0" fill="hold" nodeType="afterEffect">
                                  <p:stCondLst>
                                    <p:cond delay="0"/>
                                  </p:stCondLst>
                                  <p:childTnLst>
                                    <p:set>
                                      <p:cBhvr>
                                        <p:cTn id="80" dur="1" fill="hold">
                                          <p:stCondLst>
                                            <p:cond delay="0"/>
                                          </p:stCondLst>
                                        </p:cTn>
                                        <p:tgtEl>
                                          <p:spTgt spid="96271"/>
                                        </p:tgtEl>
                                        <p:attrNameLst>
                                          <p:attrName>style.visibility</p:attrName>
                                        </p:attrNameLst>
                                      </p:cBhvr>
                                      <p:to>
                                        <p:strVal val="visible"/>
                                      </p:to>
                                    </p:set>
                                    <p:anim calcmode="lin" valueType="num">
                                      <p:cBhvr>
                                        <p:cTn id="81" dur="1000" fill="hold"/>
                                        <p:tgtEl>
                                          <p:spTgt spid="96271"/>
                                        </p:tgtEl>
                                        <p:attrNameLst>
                                          <p:attrName>ppt_x</p:attrName>
                                        </p:attrNameLst>
                                      </p:cBhvr>
                                      <p:tavLst>
                                        <p:tav tm="0">
                                          <p:val>
                                            <p:strVal val="#ppt_x-.2"/>
                                          </p:val>
                                        </p:tav>
                                        <p:tav tm="100000">
                                          <p:val>
                                            <p:strVal val="#ppt_x"/>
                                          </p:val>
                                        </p:tav>
                                      </p:tavLst>
                                    </p:anim>
                                    <p:anim calcmode="lin" valueType="num">
                                      <p:cBhvr>
                                        <p:cTn id="82" dur="1000" fill="hold"/>
                                        <p:tgtEl>
                                          <p:spTgt spid="96271"/>
                                        </p:tgtEl>
                                        <p:attrNameLst>
                                          <p:attrName>ppt_y</p:attrName>
                                        </p:attrNameLst>
                                      </p:cBhvr>
                                      <p:tavLst>
                                        <p:tav tm="0">
                                          <p:val>
                                            <p:strVal val="#ppt_y"/>
                                          </p:val>
                                        </p:tav>
                                        <p:tav tm="100000">
                                          <p:val>
                                            <p:strVal val="#ppt_y"/>
                                          </p:val>
                                        </p:tav>
                                      </p:tavLst>
                                    </p:anim>
                                    <p:animEffect transition="in" filter="wipe(right)" prLst="gradientSize: 0.1">
                                      <p:cBhvr>
                                        <p:cTn id="83" dur="1000"/>
                                        <p:tgtEl>
                                          <p:spTgt spid="96271"/>
                                        </p:tgtEl>
                                      </p:cBhvr>
                                    </p:animEffect>
                                  </p:childTnLst>
                                </p:cTn>
                              </p:par>
                            </p:childTnLst>
                          </p:cTn>
                        </p:par>
                        <p:par>
                          <p:cTn id="84" fill="hold">
                            <p:stCondLst>
                              <p:cond delay="7550"/>
                            </p:stCondLst>
                            <p:childTnLst>
                              <p:par>
                                <p:cTn id="85" presetID="42" presetClass="entr" presetSubtype="0" fill="hold" grpId="0"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1000"/>
                                        <p:tgtEl>
                                          <p:spTgt spid="12"/>
                                        </p:tgtEl>
                                      </p:cBhvr>
                                    </p:animEffect>
                                    <p:anim calcmode="lin" valueType="num">
                                      <p:cBhvr>
                                        <p:cTn id="88" dur="1000" fill="hold"/>
                                        <p:tgtEl>
                                          <p:spTgt spid="12"/>
                                        </p:tgtEl>
                                        <p:attrNameLst>
                                          <p:attrName>ppt_x</p:attrName>
                                        </p:attrNameLst>
                                      </p:cBhvr>
                                      <p:tavLst>
                                        <p:tav tm="0">
                                          <p:val>
                                            <p:strVal val="#ppt_x"/>
                                          </p:val>
                                        </p:tav>
                                        <p:tav tm="100000">
                                          <p:val>
                                            <p:strVal val="#ppt_x"/>
                                          </p:val>
                                        </p:tav>
                                      </p:tavLst>
                                    </p:anim>
                                    <p:anim calcmode="lin" valueType="num">
                                      <p:cBhvr>
                                        <p:cTn id="8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p:bldP spid="96264" grpId="0"/>
      <p:bldP spid="96265" grpId="0"/>
      <p:bldP spid="96266"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2638" y="1527175"/>
            <a:ext cx="29464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7163" y="1531938"/>
            <a:ext cx="2940050"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2163" y="1527175"/>
            <a:ext cx="29400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0813" y="3676650"/>
            <a:ext cx="1644650" cy="227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7850" y="3676650"/>
            <a:ext cx="1641475"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3488" y="3676650"/>
            <a:ext cx="1641475" cy="227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0"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03738" y="3676650"/>
            <a:ext cx="1641475" cy="227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91" name="Rectangle 11"/>
          <p:cNvSpPr>
            <a:spLocks noChangeArrowheads="1"/>
          </p:cNvSpPr>
          <p:nvPr/>
        </p:nvSpPr>
        <p:spPr bwMode="auto">
          <a:xfrm>
            <a:off x="406400" y="336550"/>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ea typeface="方正正大黑简体" pitchFamily="2" charset="-122"/>
              </a:rPr>
              <a:t>企业资质</a:t>
            </a:r>
          </a:p>
        </p:txBody>
      </p:sp>
      <p:sp>
        <p:nvSpPr>
          <p:cNvPr id="97292" name="Rectangle 12"/>
          <p:cNvSpPr>
            <a:spLocks noChangeArrowheads="1"/>
          </p:cNvSpPr>
          <p:nvPr/>
        </p:nvSpPr>
        <p:spPr bwMode="auto">
          <a:xfrm>
            <a:off x="1990725" y="476250"/>
            <a:ext cx="4535488"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大黑简体" pitchFamily="2" charset="-122"/>
                <a:ea typeface="方正正大黑简体" pitchFamily="2" charset="-122"/>
              </a:rPr>
              <a:t>CertificateCertification</a:t>
            </a:r>
          </a:p>
        </p:txBody>
      </p:sp>
      <p:pic>
        <p:nvPicPr>
          <p:cNvPr id="97293" name="Picture 1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5225" y="4437063"/>
            <a:ext cx="1878013"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4"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7875" y="3700463"/>
            <a:ext cx="1690688"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5" name="Picture 1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13" y="1628775"/>
            <a:ext cx="12985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12"/>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7291"/>
                                        </p:tgtEl>
                                        <p:attrNameLst>
                                          <p:attrName>style.visibility</p:attrName>
                                        </p:attrNameLst>
                                      </p:cBhvr>
                                      <p:to>
                                        <p:strVal val="visible"/>
                                      </p:to>
                                    </p:set>
                                    <p:anim calcmode="lin" valueType="num">
                                      <p:cBhvr>
                                        <p:cTn id="7" dur="500" fill="hold"/>
                                        <p:tgtEl>
                                          <p:spTgt spid="972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7291"/>
                                        </p:tgtEl>
                                        <p:attrNameLst>
                                          <p:attrName>ppt_y</p:attrName>
                                        </p:attrNameLst>
                                      </p:cBhvr>
                                      <p:tavLst>
                                        <p:tav tm="0">
                                          <p:val>
                                            <p:strVal val="#ppt_y"/>
                                          </p:val>
                                        </p:tav>
                                        <p:tav tm="100000">
                                          <p:val>
                                            <p:strVal val="#ppt_y"/>
                                          </p:val>
                                        </p:tav>
                                      </p:tavLst>
                                    </p:anim>
                                    <p:anim calcmode="lin" valueType="num">
                                      <p:cBhvr>
                                        <p:cTn id="9" dur="500" fill="hold"/>
                                        <p:tgtEl>
                                          <p:spTgt spid="972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729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7291"/>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7292"/>
                                        </p:tgtEl>
                                        <p:attrNameLst>
                                          <p:attrName>style.visibility</p:attrName>
                                        </p:attrNameLst>
                                      </p:cBhvr>
                                      <p:to>
                                        <p:strVal val="visible"/>
                                      </p:to>
                                    </p:set>
                                    <p:anim calcmode="lin" valueType="num">
                                      <p:cBhvr>
                                        <p:cTn id="15" dur="500" fill="hold"/>
                                        <p:tgtEl>
                                          <p:spTgt spid="9729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7292"/>
                                        </p:tgtEl>
                                        <p:attrNameLst>
                                          <p:attrName>ppt_y</p:attrName>
                                        </p:attrNameLst>
                                      </p:cBhvr>
                                      <p:tavLst>
                                        <p:tav tm="0">
                                          <p:val>
                                            <p:strVal val="#ppt_y"/>
                                          </p:val>
                                        </p:tav>
                                        <p:tav tm="100000">
                                          <p:val>
                                            <p:strVal val="#ppt_y"/>
                                          </p:val>
                                        </p:tav>
                                      </p:tavLst>
                                    </p:anim>
                                    <p:anim calcmode="lin" valueType="num">
                                      <p:cBhvr>
                                        <p:cTn id="17" dur="500" fill="hold"/>
                                        <p:tgtEl>
                                          <p:spTgt spid="9729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729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7292"/>
                                        </p:tgtEl>
                                      </p:cBhvr>
                                    </p:animEffect>
                                  </p:childTnLst>
                                </p:cTn>
                              </p:par>
                            </p:childTnLst>
                          </p:cTn>
                        </p:par>
                        <p:par>
                          <p:cTn id="20" fill="hold" nodeType="afterGroup">
                            <p:stCondLst>
                              <p:cond delay="2300"/>
                            </p:stCondLst>
                            <p:childTnLst>
                              <p:par>
                                <p:cTn id="21" presetID="30" presetClass="entr" presetSubtype="0" fill="hold" nodeType="afterEffect">
                                  <p:stCondLst>
                                    <p:cond delay="0"/>
                                  </p:stCondLst>
                                  <p:childTnLst>
                                    <p:set>
                                      <p:cBhvr>
                                        <p:cTn id="22" dur="1" fill="hold">
                                          <p:stCondLst>
                                            <p:cond delay="0"/>
                                          </p:stCondLst>
                                        </p:cTn>
                                        <p:tgtEl>
                                          <p:spTgt spid="97295"/>
                                        </p:tgtEl>
                                        <p:attrNameLst>
                                          <p:attrName>style.visibility</p:attrName>
                                        </p:attrNameLst>
                                      </p:cBhvr>
                                      <p:to>
                                        <p:strVal val="visible"/>
                                      </p:to>
                                    </p:set>
                                    <p:animEffect transition="in" filter="fade">
                                      <p:cBhvr>
                                        <p:cTn id="23" dur="400" decel="100000"/>
                                        <p:tgtEl>
                                          <p:spTgt spid="97295"/>
                                        </p:tgtEl>
                                      </p:cBhvr>
                                    </p:animEffect>
                                    <p:anim calcmode="lin" valueType="num">
                                      <p:cBhvr>
                                        <p:cTn id="24" dur="400" decel="100000" fill="hold"/>
                                        <p:tgtEl>
                                          <p:spTgt spid="97295"/>
                                        </p:tgtEl>
                                        <p:attrNameLst>
                                          <p:attrName>style.rotation</p:attrName>
                                        </p:attrNameLst>
                                      </p:cBhvr>
                                      <p:tavLst>
                                        <p:tav tm="0">
                                          <p:val>
                                            <p:fltVal val="-90"/>
                                          </p:val>
                                        </p:tav>
                                        <p:tav tm="100000">
                                          <p:val>
                                            <p:fltVal val="0"/>
                                          </p:val>
                                        </p:tav>
                                      </p:tavLst>
                                    </p:anim>
                                    <p:anim calcmode="lin" valueType="num">
                                      <p:cBhvr>
                                        <p:cTn id="25" dur="400" decel="100000" fill="hold"/>
                                        <p:tgtEl>
                                          <p:spTgt spid="97295"/>
                                        </p:tgtEl>
                                        <p:attrNameLst>
                                          <p:attrName>ppt_x</p:attrName>
                                        </p:attrNameLst>
                                      </p:cBhvr>
                                      <p:tavLst>
                                        <p:tav tm="0">
                                          <p:val>
                                            <p:strVal val="#ppt_x+0.4"/>
                                          </p:val>
                                        </p:tav>
                                        <p:tav tm="100000">
                                          <p:val>
                                            <p:strVal val="#ppt_x-0.05"/>
                                          </p:val>
                                        </p:tav>
                                      </p:tavLst>
                                    </p:anim>
                                    <p:anim calcmode="lin" valueType="num">
                                      <p:cBhvr>
                                        <p:cTn id="26" dur="400" decel="100000" fill="hold"/>
                                        <p:tgtEl>
                                          <p:spTgt spid="97295"/>
                                        </p:tgtEl>
                                        <p:attrNameLst>
                                          <p:attrName>ppt_y</p:attrName>
                                        </p:attrNameLst>
                                      </p:cBhvr>
                                      <p:tavLst>
                                        <p:tav tm="0">
                                          <p:val>
                                            <p:strVal val="#ppt_y-0.4"/>
                                          </p:val>
                                        </p:tav>
                                        <p:tav tm="100000">
                                          <p:val>
                                            <p:strVal val="#ppt_y+0.1"/>
                                          </p:val>
                                        </p:tav>
                                      </p:tavLst>
                                    </p:anim>
                                    <p:anim calcmode="lin" valueType="num">
                                      <p:cBhvr>
                                        <p:cTn id="27" dur="100" accel="100000" fill="hold">
                                          <p:stCondLst>
                                            <p:cond delay="400"/>
                                          </p:stCondLst>
                                        </p:cTn>
                                        <p:tgtEl>
                                          <p:spTgt spid="97295"/>
                                        </p:tgtEl>
                                        <p:attrNameLst>
                                          <p:attrName>ppt_x</p:attrName>
                                        </p:attrNameLst>
                                      </p:cBhvr>
                                      <p:tavLst>
                                        <p:tav tm="0">
                                          <p:val>
                                            <p:strVal val="#ppt_x-0.05"/>
                                          </p:val>
                                        </p:tav>
                                        <p:tav tm="100000">
                                          <p:val>
                                            <p:strVal val="#ppt_x"/>
                                          </p:val>
                                        </p:tav>
                                      </p:tavLst>
                                    </p:anim>
                                    <p:anim calcmode="lin" valueType="num">
                                      <p:cBhvr>
                                        <p:cTn id="28" dur="100" accel="100000" fill="hold">
                                          <p:stCondLst>
                                            <p:cond delay="400"/>
                                          </p:stCondLst>
                                        </p:cTn>
                                        <p:tgtEl>
                                          <p:spTgt spid="97295"/>
                                        </p:tgtEl>
                                        <p:attrNameLst>
                                          <p:attrName>ppt_y</p:attrName>
                                        </p:attrNameLst>
                                      </p:cBhvr>
                                      <p:tavLst>
                                        <p:tav tm="0">
                                          <p:val>
                                            <p:strVal val="#ppt_y+0.1"/>
                                          </p:val>
                                        </p:tav>
                                        <p:tav tm="100000">
                                          <p:val>
                                            <p:strVal val="#ppt_y"/>
                                          </p:val>
                                        </p:tav>
                                      </p:tavLst>
                                    </p:anim>
                                  </p:childTnLst>
                                </p:cTn>
                              </p:par>
                              <p:par>
                                <p:cTn id="29" presetID="54" presetClass="entr" presetSubtype="0" accel="100000" fill="hold" nodeType="withEffect">
                                  <p:stCondLst>
                                    <p:cond delay="0"/>
                                  </p:stCondLst>
                                  <p:childTnLst>
                                    <p:set>
                                      <p:cBhvr>
                                        <p:cTn id="30" dur="1" fill="hold">
                                          <p:stCondLst>
                                            <p:cond delay="0"/>
                                          </p:stCondLst>
                                        </p:cTn>
                                        <p:tgtEl>
                                          <p:spTgt spid="97293"/>
                                        </p:tgtEl>
                                        <p:attrNameLst>
                                          <p:attrName>style.visibility</p:attrName>
                                        </p:attrNameLst>
                                      </p:cBhvr>
                                      <p:to>
                                        <p:strVal val="visible"/>
                                      </p:to>
                                    </p:set>
                                    <p:anim calcmode="lin" valueType="num">
                                      <p:cBhvr>
                                        <p:cTn id="31" dur="500" fill="hold"/>
                                        <p:tgtEl>
                                          <p:spTgt spid="97293"/>
                                        </p:tgtEl>
                                        <p:attrNameLst>
                                          <p:attrName>ppt_w</p:attrName>
                                        </p:attrNameLst>
                                      </p:cBhvr>
                                      <p:tavLst>
                                        <p:tav tm="0">
                                          <p:val>
                                            <p:strVal val="#ppt_w*0.05"/>
                                          </p:val>
                                        </p:tav>
                                        <p:tav tm="100000">
                                          <p:val>
                                            <p:strVal val="#ppt_w"/>
                                          </p:val>
                                        </p:tav>
                                      </p:tavLst>
                                    </p:anim>
                                    <p:anim calcmode="lin" valueType="num">
                                      <p:cBhvr>
                                        <p:cTn id="32" dur="500" fill="hold"/>
                                        <p:tgtEl>
                                          <p:spTgt spid="97293"/>
                                        </p:tgtEl>
                                        <p:attrNameLst>
                                          <p:attrName>ppt_h</p:attrName>
                                        </p:attrNameLst>
                                      </p:cBhvr>
                                      <p:tavLst>
                                        <p:tav tm="0">
                                          <p:val>
                                            <p:strVal val="#ppt_h"/>
                                          </p:val>
                                        </p:tav>
                                        <p:tav tm="100000">
                                          <p:val>
                                            <p:strVal val="#ppt_h"/>
                                          </p:val>
                                        </p:tav>
                                      </p:tavLst>
                                    </p:anim>
                                    <p:anim calcmode="lin" valueType="num">
                                      <p:cBhvr>
                                        <p:cTn id="33" dur="500" fill="hold"/>
                                        <p:tgtEl>
                                          <p:spTgt spid="97293"/>
                                        </p:tgtEl>
                                        <p:attrNameLst>
                                          <p:attrName>ppt_x</p:attrName>
                                        </p:attrNameLst>
                                      </p:cBhvr>
                                      <p:tavLst>
                                        <p:tav tm="0">
                                          <p:val>
                                            <p:strVal val="#ppt_x-.2"/>
                                          </p:val>
                                        </p:tav>
                                        <p:tav tm="100000">
                                          <p:val>
                                            <p:strVal val="#ppt_x"/>
                                          </p:val>
                                        </p:tav>
                                      </p:tavLst>
                                    </p:anim>
                                    <p:anim calcmode="lin" valueType="num">
                                      <p:cBhvr>
                                        <p:cTn id="34" dur="500" fill="hold"/>
                                        <p:tgtEl>
                                          <p:spTgt spid="97293"/>
                                        </p:tgtEl>
                                        <p:attrNameLst>
                                          <p:attrName>ppt_y</p:attrName>
                                        </p:attrNameLst>
                                      </p:cBhvr>
                                      <p:tavLst>
                                        <p:tav tm="0">
                                          <p:val>
                                            <p:strVal val="#ppt_y"/>
                                          </p:val>
                                        </p:tav>
                                        <p:tav tm="100000">
                                          <p:val>
                                            <p:strVal val="#ppt_y"/>
                                          </p:val>
                                        </p:tav>
                                      </p:tavLst>
                                    </p:anim>
                                    <p:animEffect transition="in" filter="fade">
                                      <p:cBhvr>
                                        <p:cTn id="35" dur="500"/>
                                        <p:tgtEl>
                                          <p:spTgt spid="97293"/>
                                        </p:tgtEl>
                                      </p:cBhvr>
                                    </p:animEffect>
                                  </p:childTnLst>
                                </p:cTn>
                              </p:par>
                            </p:childTnLst>
                          </p:cTn>
                        </p:par>
                        <p:par>
                          <p:cTn id="36" fill="hold" nodeType="afterGroup">
                            <p:stCondLst>
                              <p:cond delay="2800"/>
                            </p:stCondLst>
                            <p:childTnLst>
                              <p:par>
                                <p:cTn id="37" presetID="26" presetClass="entr" presetSubtype="0" fill="hold" nodeType="afterEffect">
                                  <p:stCondLst>
                                    <p:cond delay="0"/>
                                  </p:stCondLst>
                                  <p:childTnLst>
                                    <p:set>
                                      <p:cBhvr>
                                        <p:cTn id="38" dur="1" fill="hold">
                                          <p:stCondLst>
                                            <p:cond delay="0"/>
                                          </p:stCondLst>
                                        </p:cTn>
                                        <p:tgtEl>
                                          <p:spTgt spid="97284"/>
                                        </p:tgtEl>
                                        <p:attrNameLst>
                                          <p:attrName>style.visibility</p:attrName>
                                        </p:attrNameLst>
                                      </p:cBhvr>
                                      <p:to>
                                        <p:strVal val="visible"/>
                                      </p:to>
                                    </p:set>
                                    <p:animEffect transition="in" filter="wipe(down)">
                                      <p:cBhvr>
                                        <p:cTn id="39" dur="145">
                                          <p:stCondLst>
                                            <p:cond delay="0"/>
                                          </p:stCondLst>
                                        </p:cTn>
                                        <p:tgtEl>
                                          <p:spTgt spid="97284"/>
                                        </p:tgtEl>
                                      </p:cBhvr>
                                    </p:animEffect>
                                    <p:anim calcmode="lin" valueType="num">
                                      <p:cBhvr>
                                        <p:cTn id="40" dur="456" tmFilter="0,0; 0.14,0.36; 0.43,0.73; 0.71,0.91; 1.0,1.0">
                                          <p:stCondLst>
                                            <p:cond delay="0"/>
                                          </p:stCondLst>
                                        </p:cTn>
                                        <p:tgtEl>
                                          <p:spTgt spid="97284"/>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97284"/>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97284"/>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97284"/>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97284"/>
                                        </p:tgtEl>
                                        <p:attrNameLst>
                                          <p:attrName>ppt_y</p:attrName>
                                        </p:attrNameLst>
                                      </p:cBhvr>
                                      <p:tavLst>
                                        <p:tav tm="0" fmla="#ppt_y-sin(pi*$)/81">
                                          <p:val>
                                            <p:fltVal val="0"/>
                                          </p:val>
                                        </p:tav>
                                        <p:tav tm="100000">
                                          <p:val>
                                            <p:fltVal val="1"/>
                                          </p:val>
                                        </p:tav>
                                      </p:tavLst>
                                    </p:anim>
                                    <p:animScale>
                                      <p:cBhvr>
                                        <p:cTn id="45" dur="7">
                                          <p:stCondLst>
                                            <p:cond delay="162"/>
                                          </p:stCondLst>
                                        </p:cTn>
                                        <p:tgtEl>
                                          <p:spTgt spid="97284"/>
                                        </p:tgtEl>
                                      </p:cBhvr>
                                      <p:to x="100000" y="60000"/>
                                    </p:animScale>
                                    <p:animScale>
                                      <p:cBhvr>
                                        <p:cTn id="46" dur="41" decel="50000">
                                          <p:stCondLst>
                                            <p:cond delay="169"/>
                                          </p:stCondLst>
                                        </p:cTn>
                                        <p:tgtEl>
                                          <p:spTgt spid="97284"/>
                                        </p:tgtEl>
                                      </p:cBhvr>
                                      <p:to x="100000" y="100000"/>
                                    </p:animScale>
                                    <p:animScale>
                                      <p:cBhvr>
                                        <p:cTn id="47" dur="7">
                                          <p:stCondLst>
                                            <p:cond delay="328"/>
                                          </p:stCondLst>
                                        </p:cTn>
                                        <p:tgtEl>
                                          <p:spTgt spid="97284"/>
                                        </p:tgtEl>
                                      </p:cBhvr>
                                      <p:to x="100000" y="80000"/>
                                    </p:animScale>
                                    <p:animScale>
                                      <p:cBhvr>
                                        <p:cTn id="48" dur="41" decel="50000">
                                          <p:stCondLst>
                                            <p:cond delay="335"/>
                                          </p:stCondLst>
                                        </p:cTn>
                                        <p:tgtEl>
                                          <p:spTgt spid="97284"/>
                                        </p:tgtEl>
                                      </p:cBhvr>
                                      <p:to x="100000" y="100000"/>
                                    </p:animScale>
                                    <p:animScale>
                                      <p:cBhvr>
                                        <p:cTn id="49" dur="7">
                                          <p:stCondLst>
                                            <p:cond delay="410"/>
                                          </p:stCondLst>
                                        </p:cTn>
                                        <p:tgtEl>
                                          <p:spTgt spid="97284"/>
                                        </p:tgtEl>
                                      </p:cBhvr>
                                      <p:to x="100000" y="90000"/>
                                    </p:animScale>
                                    <p:animScale>
                                      <p:cBhvr>
                                        <p:cTn id="50" dur="41" decel="50000">
                                          <p:stCondLst>
                                            <p:cond delay="417"/>
                                          </p:stCondLst>
                                        </p:cTn>
                                        <p:tgtEl>
                                          <p:spTgt spid="97284"/>
                                        </p:tgtEl>
                                      </p:cBhvr>
                                      <p:to x="100000" y="100000"/>
                                    </p:animScale>
                                    <p:animScale>
                                      <p:cBhvr>
                                        <p:cTn id="51" dur="7">
                                          <p:stCondLst>
                                            <p:cond delay="452"/>
                                          </p:stCondLst>
                                        </p:cTn>
                                        <p:tgtEl>
                                          <p:spTgt spid="97284"/>
                                        </p:tgtEl>
                                      </p:cBhvr>
                                      <p:to x="100000" y="95000"/>
                                    </p:animScale>
                                    <p:animScale>
                                      <p:cBhvr>
                                        <p:cTn id="52" dur="41" decel="50000">
                                          <p:stCondLst>
                                            <p:cond delay="458"/>
                                          </p:stCondLst>
                                        </p:cTn>
                                        <p:tgtEl>
                                          <p:spTgt spid="97284"/>
                                        </p:tgtEl>
                                      </p:cBhvr>
                                      <p:to x="100000" y="100000"/>
                                    </p:animScale>
                                  </p:childTnLst>
                                </p:cTn>
                              </p:par>
                            </p:childTnLst>
                          </p:cTn>
                        </p:par>
                        <p:par>
                          <p:cTn id="53" fill="hold" nodeType="afterGroup">
                            <p:stCondLst>
                              <p:cond delay="3299"/>
                            </p:stCondLst>
                            <p:childTnLst>
                              <p:par>
                                <p:cTn id="54" presetID="26" presetClass="entr" presetSubtype="0" fill="hold" nodeType="afterEffect">
                                  <p:stCondLst>
                                    <p:cond delay="0"/>
                                  </p:stCondLst>
                                  <p:childTnLst>
                                    <p:set>
                                      <p:cBhvr>
                                        <p:cTn id="55" dur="1" fill="hold">
                                          <p:stCondLst>
                                            <p:cond delay="0"/>
                                          </p:stCondLst>
                                        </p:cTn>
                                        <p:tgtEl>
                                          <p:spTgt spid="97285"/>
                                        </p:tgtEl>
                                        <p:attrNameLst>
                                          <p:attrName>style.visibility</p:attrName>
                                        </p:attrNameLst>
                                      </p:cBhvr>
                                      <p:to>
                                        <p:strVal val="visible"/>
                                      </p:to>
                                    </p:set>
                                    <p:animEffect transition="in" filter="wipe(down)">
                                      <p:cBhvr>
                                        <p:cTn id="56" dur="145">
                                          <p:stCondLst>
                                            <p:cond delay="0"/>
                                          </p:stCondLst>
                                        </p:cTn>
                                        <p:tgtEl>
                                          <p:spTgt spid="97285"/>
                                        </p:tgtEl>
                                      </p:cBhvr>
                                    </p:animEffect>
                                    <p:anim calcmode="lin" valueType="num">
                                      <p:cBhvr>
                                        <p:cTn id="57" dur="456" tmFilter="0,0; 0.14,0.36; 0.43,0.73; 0.71,0.91; 1.0,1.0">
                                          <p:stCondLst>
                                            <p:cond delay="0"/>
                                          </p:stCondLst>
                                        </p:cTn>
                                        <p:tgtEl>
                                          <p:spTgt spid="97285"/>
                                        </p:tgtEl>
                                        <p:attrNameLst>
                                          <p:attrName>ppt_x</p:attrName>
                                        </p:attrNameLst>
                                      </p:cBhvr>
                                      <p:tavLst>
                                        <p:tav tm="0">
                                          <p:val>
                                            <p:strVal val="#ppt_x-0.25"/>
                                          </p:val>
                                        </p:tav>
                                        <p:tav tm="100000">
                                          <p:val>
                                            <p:strVal val="#ppt_x"/>
                                          </p:val>
                                        </p:tav>
                                      </p:tavLst>
                                    </p:anim>
                                    <p:anim calcmode="lin" valueType="num">
                                      <p:cBhvr>
                                        <p:cTn id="58" dur="166" tmFilter="0.0,0.0; 0.25,0.07; 0.50,0.2; 0.75,0.467; 1.0,1.0">
                                          <p:stCondLst>
                                            <p:cond delay="0"/>
                                          </p:stCondLst>
                                        </p:cTn>
                                        <p:tgtEl>
                                          <p:spTgt spid="97285"/>
                                        </p:tgtEl>
                                        <p:attrNameLst>
                                          <p:attrName>ppt_y</p:attrName>
                                        </p:attrNameLst>
                                      </p:cBhvr>
                                      <p:tavLst>
                                        <p:tav tm="0" fmla="#ppt_y-sin(pi*$)/3">
                                          <p:val>
                                            <p:fltVal val="0.5"/>
                                          </p:val>
                                        </p:tav>
                                        <p:tav tm="100000">
                                          <p:val>
                                            <p:fltVal val="1"/>
                                          </p:val>
                                        </p:tav>
                                      </p:tavLst>
                                    </p:anim>
                                    <p:anim calcmode="lin" valueType="num">
                                      <p:cBhvr>
                                        <p:cTn id="59" dur="166" tmFilter="0, 0; 0.125,0.2665; 0.25,0.4; 0.375,0.465; 0.5,0.5;  0.625,0.535; 0.75,0.6; 0.875,0.7335; 1,1">
                                          <p:stCondLst>
                                            <p:cond delay="166"/>
                                          </p:stCondLst>
                                        </p:cTn>
                                        <p:tgtEl>
                                          <p:spTgt spid="97285"/>
                                        </p:tgtEl>
                                        <p:attrNameLst>
                                          <p:attrName>ppt_y</p:attrName>
                                        </p:attrNameLst>
                                      </p:cBhvr>
                                      <p:tavLst>
                                        <p:tav tm="0" fmla="#ppt_y-sin(pi*$)/9">
                                          <p:val>
                                            <p:fltVal val="0"/>
                                          </p:val>
                                        </p:tav>
                                        <p:tav tm="100000">
                                          <p:val>
                                            <p:fltVal val="1"/>
                                          </p:val>
                                        </p:tav>
                                      </p:tavLst>
                                    </p:anim>
                                    <p:anim calcmode="lin" valueType="num">
                                      <p:cBhvr>
                                        <p:cTn id="60" dur="83" tmFilter="0, 0; 0.125,0.2665; 0.25,0.4; 0.375,0.465; 0.5,0.5;  0.625,0.535; 0.75,0.6; 0.875,0.7335; 1,1">
                                          <p:stCondLst>
                                            <p:cond delay="331"/>
                                          </p:stCondLst>
                                        </p:cTn>
                                        <p:tgtEl>
                                          <p:spTgt spid="97285"/>
                                        </p:tgtEl>
                                        <p:attrNameLst>
                                          <p:attrName>ppt_y</p:attrName>
                                        </p:attrNameLst>
                                      </p:cBhvr>
                                      <p:tavLst>
                                        <p:tav tm="0" fmla="#ppt_y-sin(pi*$)/27">
                                          <p:val>
                                            <p:fltVal val="0"/>
                                          </p:val>
                                        </p:tav>
                                        <p:tav tm="100000">
                                          <p:val>
                                            <p:fltVal val="1"/>
                                          </p:val>
                                        </p:tav>
                                      </p:tavLst>
                                    </p:anim>
                                    <p:anim calcmode="lin" valueType="num">
                                      <p:cBhvr>
                                        <p:cTn id="61" dur="41" tmFilter="0, 0; 0.125,0.2665; 0.25,0.4; 0.375,0.465; 0.5,0.5;  0.625,0.535; 0.75,0.6; 0.875,0.7335; 1,1">
                                          <p:stCondLst>
                                            <p:cond delay="414"/>
                                          </p:stCondLst>
                                        </p:cTn>
                                        <p:tgtEl>
                                          <p:spTgt spid="97285"/>
                                        </p:tgtEl>
                                        <p:attrNameLst>
                                          <p:attrName>ppt_y</p:attrName>
                                        </p:attrNameLst>
                                      </p:cBhvr>
                                      <p:tavLst>
                                        <p:tav tm="0" fmla="#ppt_y-sin(pi*$)/81">
                                          <p:val>
                                            <p:fltVal val="0"/>
                                          </p:val>
                                        </p:tav>
                                        <p:tav tm="100000">
                                          <p:val>
                                            <p:fltVal val="1"/>
                                          </p:val>
                                        </p:tav>
                                      </p:tavLst>
                                    </p:anim>
                                    <p:animScale>
                                      <p:cBhvr>
                                        <p:cTn id="62" dur="7">
                                          <p:stCondLst>
                                            <p:cond delay="162"/>
                                          </p:stCondLst>
                                        </p:cTn>
                                        <p:tgtEl>
                                          <p:spTgt spid="97285"/>
                                        </p:tgtEl>
                                      </p:cBhvr>
                                      <p:to x="100000" y="60000"/>
                                    </p:animScale>
                                    <p:animScale>
                                      <p:cBhvr>
                                        <p:cTn id="63" dur="41" decel="50000">
                                          <p:stCondLst>
                                            <p:cond delay="169"/>
                                          </p:stCondLst>
                                        </p:cTn>
                                        <p:tgtEl>
                                          <p:spTgt spid="97285"/>
                                        </p:tgtEl>
                                      </p:cBhvr>
                                      <p:to x="100000" y="100000"/>
                                    </p:animScale>
                                    <p:animScale>
                                      <p:cBhvr>
                                        <p:cTn id="64" dur="7">
                                          <p:stCondLst>
                                            <p:cond delay="328"/>
                                          </p:stCondLst>
                                        </p:cTn>
                                        <p:tgtEl>
                                          <p:spTgt spid="97285"/>
                                        </p:tgtEl>
                                      </p:cBhvr>
                                      <p:to x="100000" y="80000"/>
                                    </p:animScale>
                                    <p:animScale>
                                      <p:cBhvr>
                                        <p:cTn id="65" dur="41" decel="50000">
                                          <p:stCondLst>
                                            <p:cond delay="335"/>
                                          </p:stCondLst>
                                        </p:cTn>
                                        <p:tgtEl>
                                          <p:spTgt spid="97285"/>
                                        </p:tgtEl>
                                      </p:cBhvr>
                                      <p:to x="100000" y="100000"/>
                                    </p:animScale>
                                    <p:animScale>
                                      <p:cBhvr>
                                        <p:cTn id="66" dur="7">
                                          <p:stCondLst>
                                            <p:cond delay="410"/>
                                          </p:stCondLst>
                                        </p:cTn>
                                        <p:tgtEl>
                                          <p:spTgt spid="97285"/>
                                        </p:tgtEl>
                                      </p:cBhvr>
                                      <p:to x="100000" y="90000"/>
                                    </p:animScale>
                                    <p:animScale>
                                      <p:cBhvr>
                                        <p:cTn id="67" dur="41" decel="50000">
                                          <p:stCondLst>
                                            <p:cond delay="417"/>
                                          </p:stCondLst>
                                        </p:cTn>
                                        <p:tgtEl>
                                          <p:spTgt spid="97285"/>
                                        </p:tgtEl>
                                      </p:cBhvr>
                                      <p:to x="100000" y="100000"/>
                                    </p:animScale>
                                    <p:animScale>
                                      <p:cBhvr>
                                        <p:cTn id="68" dur="7">
                                          <p:stCondLst>
                                            <p:cond delay="452"/>
                                          </p:stCondLst>
                                        </p:cTn>
                                        <p:tgtEl>
                                          <p:spTgt spid="97285"/>
                                        </p:tgtEl>
                                      </p:cBhvr>
                                      <p:to x="100000" y="95000"/>
                                    </p:animScale>
                                    <p:animScale>
                                      <p:cBhvr>
                                        <p:cTn id="69" dur="41" decel="50000">
                                          <p:stCondLst>
                                            <p:cond delay="458"/>
                                          </p:stCondLst>
                                        </p:cTn>
                                        <p:tgtEl>
                                          <p:spTgt spid="97285"/>
                                        </p:tgtEl>
                                      </p:cBhvr>
                                      <p:to x="100000" y="100000"/>
                                    </p:animScale>
                                  </p:childTnLst>
                                </p:cTn>
                              </p:par>
                            </p:childTnLst>
                          </p:cTn>
                        </p:par>
                        <p:par>
                          <p:cTn id="70" fill="hold" nodeType="afterGroup">
                            <p:stCondLst>
                              <p:cond delay="3798"/>
                            </p:stCondLst>
                            <p:childTnLst>
                              <p:par>
                                <p:cTn id="71" presetID="26" presetClass="entr" presetSubtype="0" fill="hold" nodeType="afterEffect">
                                  <p:stCondLst>
                                    <p:cond delay="0"/>
                                  </p:stCondLst>
                                  <p:childTnLst>
                                    <p:set>
                                      <p:cBhvr>
                                        <p:cTn id="72" dur="1" fill="hold">
                                          <p:stCondLst>
                                            <p:cond delay="0"/>
                                          </p:stCondLst>
                                        </p:cTn>
                                        <p:tgtEl>
                                          <p:spTgt spid="97286"/>
                                        </p:tgtEl>
                                        <p:attrNameLst>
                                          <p:attrName>style.visibility</p:attrName>
                                        </p:attrNameLst>
                                      </p:cBhvr>
                                      <p:to>
                                        <p:strVal val="visible"/>
                                      </p:to>
                                    </p:set>
                                    <p:animEffect transition="in" filter="wipe(down)">
                                      <p:cBhvr>
                                        <p:cTn id="73" dur="145">
                                          <p:stCondLst>
                                            <p:cond delay="0"/>
                                          </p:stCondLst>
                                        </p:cTn>
                                        <p:tgtEl>
                                          <p:spTgt spid="97286"/>
                                        </p:tgtEl>
                                      </p:cBhvr>
                                    </p:animEffect>
                                    <p:anim calcmode="lin" valueType="num">
                                      <p:cBhvr>
                                        <p:cTn id="74" dur="456" tmFilter="0,0; 0.14,0.36; 0.43,0.73; 0.71,0.91; 1.0,1.0">
                                          <p:stCondLst>
                                            <p:cond delay="0"/>
                                          </p:stCondLst>
                                        </p:cTn>
                                        <p:tgtEl>
                                          <p:spTgt spid="97286"/>
                                        </p:tgtEl>
                                        <p:attrNameLst>
                                          <p:attrName>ppt_x</p:attrName>
                                        </p:attrNameLst>
                                      </p:cBhvr>
                                      <p:tavLst>
                                        <p:tav tm="0">
                                          <p:val>
                                            <p:strVal val="#ppt_x-0.25"/>
                                          </p:val>
                                        </p:tav>
                                        <p:tav tm="100000">
                                          <p:val>
                                            <p:strVal val="#ppt_x"/>
                                          </p:val>
                                        </p:tav>
                                      </p:tavLst>
                                    </p:anim>
                                    <p:anim calcmode="lin" valueType="num">
                                      <p:cBhvr>
                                        <p:cTn id="75" dur="166" tmFilter="0.0,0.0; 0.25,0.07; 0.50,0.2; 0.75,0.467; 1.0,1.0">
                                          <p:stCondLst>
                                            <p:cond delay="0"/>
                                          </p:stCondLst>
                                        </p:cTn>
                                        <p:tgtEl>
                                          <p:spTgt spid="97286"/>
                                        </p:tgtEl>
                                        <p:attrNameLst>
                                          <p:attrName>ppt_y</p:attrName>
                                        </p:attrNameLst>
                                      </p:cBhvr>
                                      <p:tavLst>
                                        <p:tav tm="0" fmla="#ppt_y-sin(pi*$)/3">
                                          <p:val>
                                            <p:fltVal val="0.5"/>
                                          </p:val>
                                        </p:tav>
                                        <p:tav tm="100000">
                                          <p:val>
                                            <p:fltVal val="1"/>
                                          </p:val>
                                        </p:tav>
                                      </p:tavLst>
                                    </p:anim>
                                    <p:anim calcmode="lin" valueType="num">
                                      <p:cBhvr>
                                        <p:cTn id="76" dur="166" tmFilter="0, 0; 0.125,0.2665; 0.25,0.4; 0.375,0.465; 0.5,0.5;  0.625,0.535; 0.75,0.6; 0.875,0.7335; 1,1">
                                          <p:stCondLst>
                                            <p:cond delay="166"/>
                                          </p:stCondLst>
                                        </p:cTn>
                                        <p:tgtEl>
                                          <p:spTgt spid="97286"/>
                                        </p:tgtEl>
                                        <p:attrNameLst>
                                          <p:attrName>ppt_y</p:attrName>
                                        </p:attrNameLst>
                                      </p:cBhvr>
                                      <p:tavLst>
                                        <p:tav tm="0" fmla="#ppt_y-sin(pi*$)/9">
                                          <p:val>
                                            <p:fltVal val="0"/>
                                          </p:val>
                                        </p:tav>
                                        <p:tav tm="100000">
                                          <p:val>
                                            <p:fltVal val="1"/>
                                          </p:val>
                                        </p:tav>
                                      </p:tavLst>
                                    </p:anim>
                                    <p:anim calcmode="lin" valueType="num">
                                      <p:cBhvr>
                                        <p:cTn id="77" dur="83" tmFilter="0, 0; 0.125,0.2665; 0.25,0.4; 0.375,0.465; 0.5,0.5;  0.625,0.535; 0.75,0.6; 0.875,0.7335; 1,1">
                                          <p:stCondLst>
                                            <p:cond delay="331"/>
                                          </p:stCondLst>
                                        </p:cTn>
                                        <p:tgtEl>
                                          <p:spTgt spid="97286"/>
                                        </p:tgtEl>
                                        <p:attrNameLst>
                                          <p:attrName>ppt_y</p:attrName>
                                        </p:attrNameLst>
                                      </p:cBhvr>
                                      <p:tavLst>
                                        <p:tav tm="0" fmla="#ppt_y-sin(pi*$)/27">
                                          <p:val>
                                            <p:fltVal val="0"/>
                                          </p:val>
                                        </p:tav>
                                        <p:tav tm="100000">
                                          <p:val>
                                            <p:fltVal val="1"/>
                                          </p:val>
                                        </p:tav>
                                      </p:tavLst>
                                    </p:anim>
                                    <p:anim calcmode="lin" valueType="num">
                                      <p:cBhvr>
                                        <p:cTn id="78" dur="41" tmFilter="0, 0; 0.125,0.2665; 0.25,0.4; 0.375,0.465; 0.5,0.5;  0.625,0.535; 0.75,0.6; 0.875,0.7335; 1,1">
                                          <p:stCondLst>
                                            <p:cond delay="414"/>
                                          </p:stCondLst>
                                        </p:cTn>
                                        <p:tgtEl>
                                          <p:spTgt spid="97286"/>
                                        </p:tgtEl>
                                        <p:attrNameLst>
                                          <p:attrName>ppt_y</p:attrName>
                                        </p:attrNameLst>
                                      </p:cBhvr>
                                      <p:tavLst>
                                        <p:tav tm="0" fmla="#ppt_y-sin(pi*$)/81">
                                          <p:val>
                                            <p:fltVal val="0"/>
                                          </p:val>
                                        </p:tav>
                                        <p:tav tm="100000">
                                          <p:val>
                                            <p:fltVal val="1"/>
                                          </p:val>
                                        </p:tav>
                                      </p:tavLst>
                                    </p:anim>
                                    <p:animScale>
                                      <p:cBhvr>
                                        <p:cTn id="79" dur="7">
                                          <p:stCondLst>
                                            <p:cond delay="162"/>
                                          </p:stCondLst>
                                        </p:cTn>
                                        <p:tgtEl>
                                          <p:spTgt spid="97286"/>
                                        </p:tgtEl>
                                      </p:cBhvr>
                                      <p:to x="100000" y="60000"/>
                                    </p:animScale>
                                    <p:animScale>
                                      <p:cBhvr>
                                        <p:cTn id="80" dur="41" decel="50000">
                                          <p:stCondLst>
                                            <p:cond delay="169"/>
                                          </p:stCondLst>
                                        </p:cTn>
                                        <p:tgtEl>
                                          <p:spTgt spid="97286"/>
                                        </p:tgtEl>
                                      </p:cBhvr>
                                      <p:to x="100000" y="100000"/>
                                    </p:animScale>
                                    <p:animScale>
                                      <p:cBhvr>
                                        <p:cTn id="81" dur="7">
                                          <p:stCondLst>
                                            <p:cond delay="328"/>
                                          </p:stCondLst>
                                        </p:cTn>
                                        <p:tgtEl>
                                          <p:spTgt spid="97286"/>
                                        </p:tgtEl>
                                      </p:cBhvr>
                                      <p:to x="100000" y="80000"/>
                                    </p:animScale>
                                    <p:animScale>
                                      <p:cBhvr>
                                        <p:cTn id="82" dur="41" decel="50000">
                                          <p:stCondLst>
                                            <p:cond delay="335"/>
                                          </p:stCondLst>
                                        </p:cTn>
                                        <p:tgtEl>
                                          <p:spTgt spid="97286"/>
                                        </p:tgtEl>
                                      </p:cBhvr>
                                      <p:to x="100000" y="100000"/>
                                    </p:animScale>
                                    <p:animScale>
                                      <p:cBhvr>
                                        <p:cTn id="83" dur="7">
                                          <p:stCondLst>
                                            <p:cond delay="410"/>
                                          </p:stCondLst>
                                        </p:cTn>
                                        <p:tgtEl>
                                          <p:spTgt spid="97286"/>
                                        </p:tgtEl>
                                      </p:cBhvr>
                                      <p:to x="100000" y="90000"/>
                                    </p:animScale>
                                    <p:animScale>
                                      <p:cBhvr>
                                        <p:cTn id="84" dur="41" decel="50000">
                                          <p:stCondLst>
                                            <p:cond delay="417"/>
                                          </p:stCondLst>
                                        </p:cTn>
                                        <p:tgtEl>
                                          <p:spTgt spid="97286"/>
                                        </p:tgtEl>
                                      </p:cBhvr>
                                      <p:to x="100000" y="100000"/>
                                    </p:animScale>
                                    <p:animScale>
                                      <p:cBhvr>
                                        <p:cTn id="85" dur="7">
                                          <p:stCondLst>
                                            <p:cond delay="452"/>
                                          </p:stCondLst>
                                        </p:cTn>
                                        <p:tgtEl>
                                          <p:spTgt spid="97286"/>
                                        </p:tgtEl>
                                      </p:cBhvr>
                                      <p:to x="100000" y="95000"/>
                                    </p:animScale>
                                    <p:animScale>
                                      <p:cBhvr>
                                        <p:cTn id="86" dur="41" decel="50000">
                                          <p:stCondLst>
                                            <p:cond delay="458"/>
                                          </p:stCondLst>
                                        </p:cTn>
                                        <p:tgtEl>
                                          <p:spTgt spid="97286"/>
                                        </p:tgtEl>
                                      </p:cBhvr>
                                      <p:to x="100000" y="100000"/>
                                    </p:animScale>
                                  </p:childTnLst>
                                </p:cTn>
                              </p:par>
                            </p:childTnLst>
                          </p:cTn>
                        </p:par>
                        <p:par>
                          <p:cTn id="87" fill="hold" nodeType="afterGroup">
                            <p:stCondLst>
                              <p:cond delay="4297"/>
                            </p:stCondLst>
                            <p:childTnLst>
                              <p:par>
                                <p:cTn id="88" presetID="26" presetClass="entr" presetSubtype="0" fill="hold" nodeType="afterEffect">
                                  <p:stCondLst>
                                    <p:cond delay="0"/>
                                  </p:stCondLst>
                                  <p:childTnLst>
                                    <p:set>
                                      <p:cBhvr>
                                        <p:cTn id="89" dur="1" fill="hold">
                                          <p:stCondLst>
                                            <p:cond delay="0"/>
                                          </p:stCondLst>
                                        </p:cTn>
                                        <p:tgtEl>
                                          <p:spTgt spid="97287"/>
                                        </p:tgtEl>
                                        <p:attrNameLst>
                                          <p:attrName>style.visibility</p:attrName>
                                        </p:attrNameLst>
                                      </p:cBhvr>
                                      <p:to>
                                        <p:strVal val="visible"/>
                                      </p:to>
                                    </p:set>
                                    <p:animEffect transition="in" filter="wipe(down)">
                                      <p:cBhvr>
                                        <p:cTn id="90" dur="145">
                                          <p:stCondLst>
                                            <p:cond delay="0"/>
                                          </p:stCondLst>
                                        </p:cTn>
                                        <p:tgtEl>
                                          <p:spTgt spid="97287"/>
                                        </p:tgtEl>
                                      </p:cBhvr>
                                    </p:animEffect>
                                    <p:anim calcmode="lin" valueType="num">
                                      <p:cBhvr>
                                        <p:cTn id="91" dur="456" tmFilter="0,0; 0.14,0.36; 0.43,0.73; 0.71,0.91; 1.0,1.0">
                                          <p:stCondLst>
                                            <p:cond delay="0"/>
                                          </p:stCondLst>
                                        </p:cTn>
                                        <p:tgtEl>
                                          <p:spTgt spid="97287"/>
                                        </p:tgtEl>
                                        <p:attrNameLst>
                                          <p:attrName>ppt_x</p:attrName>
                                        </p:attrNameLst>
                                      </p:cBhvr>
                                      <p:tavLst>
                                        <p:tav tm="0">
                                          <p:val>
                                            <p:strVal val="#ppt_x-0.25"/>
                                          </p:val>
                                        </p:tav>
                                        <p:tav tm="100000">
                                          <p:val>
                                            <p:strVal val="#ppt_x"/>
                                          </p:val>
                                        </p:tav>
                                      </p:tavLst>
                                    </p:anim>
                                    <p:anim calcmode="lin" valueType="num">
                                      <p:cBhvr>
                                        <p:cTn id="92" dur="166" tmFilter="0.0,0.0; 0.25,0.07; 0.50,0.2; 0.75,0.467; 1.0,1.0">
                                          <p:stCondLst>
                                            <p:cond delay="0"/>
                                          </p:stCondLst>
                                        </p:cTn>
                                        <p:tgtEl>
                                          <p:spTgt spid="97287"/>
                                        </p:tgtEl>
                                        <p:attrNameLst>
                                          <p:attrName>ppt_y</p:attrName>
                                        </p:attrNameLst>
                                      </p:cBhvr>
                                      <p:tavLst>
                                        <p:tav tm="0" fmla="#ppt_y-sin(pi*$)/3">
                                          <p:val>
                                            <p:fltVal val="0.5"/>
                                          </p:val>
                                        </p:tav>
                                        <p:tav tm="100000">
                                          <p:val>
                                            <p:fltVal val="1"/>
                                          </p:val>
                                        </p:tav>
                                      </p:tavLst>
                                    </p:anim>
                                    <p:anim calcmode="lin" valueType="num">
                                      <p:cBhvr>
                                        <p:cTn id="93" dur="166" tmFilter="0, 0; 0.125,0.2665; 0.25,0.4; 0.375,0.465; 0.5,0.5;  0.625,0.535; 0.75,0.6; 0.875,0.7335; 1,1">
                                          <p:stCondLst>
                                            <p:cond delay="166"/>
                                          </p:stCondLst>
                                        </p:cTn>
                                        <p:tgtEl>
                                          <p:spTgt spid="97287"/>
                                        </p:tgtEl>
                                        <p:attrNameLst>
                                          <p:attrName>ppt_y</p:attrName>
                                        </p:attrNameLst>
                                      </p:cBhvr>
                                      <p:tavLst>
                                        <p:tav tm="0" fmla="#ppt_y-sin(pi*$)/9">
                                          <p:val>
                                            <p:fltVal val="0"/>
                                          </p:val>
                                        </p:tav>
                                        <p:tav tm="100000">
                                          <p:val>
                                            <p:fltVal val="1"/>
                                          </p:val>
                                        </p:tav>
                                      </p:tavLst>
                                    </p:anim>
                                    <p:anim calcmode="lin" valueType="num">
                                      <p:cBhvr>
                                        <p:cTn id="94" dur="83" tmFilter="0, 0; 0.125,0.2665; 0.25,0.4; 0.375,0.465; 0.5,0.5;  0.625,0.535; 0.75,0.6; 0.875,0.7335; 1,1">
                                          <p:stCondLst>
                                            <p:cond delay="331"/>
                                          </p:stCondLst>
                                        </p:cTn>
                                        <p:tgtEl>
                                          <p:spTgt spid="97287"/>
                                        </p:tgtEl>
                                        <p:attrNameLst>
                                          <p:attrName>ppt_y</p:attrName>
                                        </p:attrNameLst>
                                      </p:cBhvr>
                                      <p:tavLst>
                                        <p:tav tm="0" fmla="#ppt_y-sin(pi*$)/27">
                                          <p:val>
                                            <p:fltVal val="0"/>
                                          </p:val>
                                        </p:tav>
                                        <p:tav tm="100000">
                                          <p:val>
                                            <p:fltVal val="1"/>
                                          </p:val>
                                        </p:tav>
                                      </p:tavLst>
                                    </p:anim>
                                    <p:anim calcmode="lin" valueType="num">
                                      <p:cBhvr>
                                        <p:cTn id="95" dur="41" tmFilter="0, 0; 0.125,0.2665; 0.25,0.4; 0.375,0.465; 0.5,0.5;  0.625,0.535; 0.75,0.6; 0.875,0.7335; 1,1">
                                          <p:stCondLst>
                                            <p:cond delay="414"/>
                                          </p:stCondLst>
                                        </p:cTn>
                                        <p:tgtEl>
                                          <p:spTgt spid="97287"/>
                                        </p:tgtEl>
                                        <p:attrNameLst>
                                          <p:attrName>ppt_y</p:attrName>
                                        </p:attrNameLst>
                                      </p:cBhvr>
                                      <p:tavLst>
                                        <p:tav tm="0" fmla="#ppt_y-sin(pi*$)/81">
                                          <p:val>
                                            <p:fltVal val="0"/>
                                          </p:val>
                                        </p:tav>
                                        <p:tav tm="100000">
                                          <p:val>
                                            <p:fltVal val="1"/>
                                          </p:val>
                                        </p:tav>
                                      </p:tavLst>
                                    </p:anim>
                                    <p:animScale>
                                      <p:cBhvr>
                                        <p:cTn id="96" dur="7">
                                          <p:stCondLst>
                                            <p:cond delay="162"/>
                                          </p:stCondLst>
                                        </p:cTn>
                                        <p:tgtEl>
                                          <p:spTgt spid="97287"/>
                                        </p:tgtEl>
                                      </p:cBhvr>
                                      <p:to x="100000" y="60000"/>
                                    </p:animScale>
                                    <p:animScale>
                                      <p:cBhvr>
                                        <p:cTn id="97" dur="41" decel="50000">
                                          <p:stCondLst>
                                            <p:cond delay="169"/>
                                          </p:stCondLst>
                                        </p:cTn>
                                        <p:tgtEl>
                                          <p:spTgt spid="97287"/>
                                        </p:tgtEl>
                                      </p:cBhvr>
                                      <p:to x="100000" y="100000"/>
                                    </p:animScale>
                                    <p:animScale>
                                      <p:cBhvr>
                                        <p:cTn id="98" dur="7">
                                          <p:stCondLst>
                                            <p:cond delay="328"/>
                                          </p:stCondLst>
                                        </p:cTn>
                                        <p:tgtEl>
                                          <p:spTgt spid="97287"/>
                                        </p:tgtEl>
                                      </p:cBhvr>
                                      <p:to x="100000" y="80000"/>
                                    </p:animScale>
                                    <p:animScale>
                                      <p:cBhvr>
                                        <p:cTn id="99" dur="41" decel="50000">
                                          <p:stCondLst>
                                            <p:cond delay="335"/>
                                          </p:stCondLst>
                                        </p:cTn>
                                        <p:tgtEl>
                                          <p:spTgt spid="97287"/>
                                        </p:tgtEl>
                                      </p:cBhvr>
                                      <p:to x="100000" y="100000"/>
                                    </p:animScale>
                                    <p:animScale>
                                      <p:cBhvr>
                                        <p:cTn id="100" dur="7">
                                          <p:stCondLst>
                                            <p:cond delay="410"/>
                                          </p:stCondLst>
                                        </p:cTn>
                                        <p:tgtEl>
                                          <p:spTgt spid="97287"/>
                                        </p:tgtEl>
                                      </p:cBhvr>
                                      <p:to x="100000" y="90000"/>
                                    </p:animScale>
                                    <p:animScale>
                                      <p:cBhvr>
                                        <p:cTn id="101" dur="41" decel="50000">
                                          <p:stCondLst>
                                            <p:cond delay="417"/>
                                          </p:stCondLst>
                                        </p:cTn>
                                        <p:tgtEl>
                                          <p:spTgt spid="97287"/>
                                        </p:tgtEl>
                                      </p:cBhvr>
                                      <p:to x="100000" y="100000"/>
                                    </p:animScale>
                                    <p:animScale>
                                      <p:cBhvr>
                                        <p:cTn id="102" dur="7">
                                          <p:stCondLst>
                                            <p:cond delay="452"/>
                                          </p:stCondLst>
                                        </p:cTn>
                                        <p:tgtEl>
                                          <p:spTgt spid="97287"/>
                                        </p:tgtEl>
                                      </p:cBhvr>
                                      <p:to x="100000" y="95000"/>
                                    </p:animScale>
                                    <p:animScale>
                                      <p:cBhvr>
                                        <p:cTn id="103" dur="41" decel="50000">
                                          <p:stCondLst>
                                            <p:cond delay="458"/>
                                          </p:stCondLst>
                                        </p:cTn>
                                        <p:tgtEl>
                                          <p:spTgt spid="97287"/>
                                        </p:tgtEl>
                                      </p:cBhvr>
                                      <p:to x="100000" y="100000"/>
                                    </p:animScale>
                                  </p:childTnLst>
                                </p:cTn>
                              </p:par>
                            </p:childTnLst>
                          </p:cTn>
                        </p:par>
                        <p:par>
                          <p:cTn id="104" fill="hold" nodeType="afterGroup">
                            <p:stCondLst>
                              <p:cond delay="4796"/>
                            </p:stCondLst>
                            <p:childTnLst>
                              <p:par>
                                <p:cTn id="105" presetID="26" presetClass="entr" presetSubtype="0" fill="hold" nodeType="afterEffect">
                                  <p:stCondLst>
                                    <p:cond delay="0"/>
                                  </p:stCondLst>
                                  <p:childTnLst>
                                    <p:set>
                                      <p:cBhvr>
                                        <p:cTn id="106" dur="1" fill="hold">
                                          <p:stCondLst>
                                            <p:cond delay="0"/>
                                          </p:stCondLst>
                                        </p:cTn>
                                        <p:tgtEl>
                                          <p:spTgt spid="97288"/>
                                        </p:tgtEl>
                                        <p:attrNameLst>
                                          <p:attrName>style.visibility</p:attrName>
                                        </p:attrNameLst>
                                      </p:cBhvr>
                                      <p:to>
                                        <p:strVal val="visible"/>
                                      </p:to>
                                    </p:set>
                                    <p:animEffect transition="in" filter="wipe(down)">
                                      <p:cBhvr>
                                        <p:cTn id="107" dur="145">
                                          <p:stCondLst>
                                            <p:cond delay="0"/>
                                          </p:stCondLst>
                                        </p:cTn>
                                        <p:tgtEl>
                                          <p:spTgt spid="97288"/>
                                        </p:tgtEl>
                                      </p:cBhvr>
                                    </p:animEffect>
                                    <p:anim calcmode="lin" valueType="num">
                                      <p:cBhvr>
                                        <p:cTn id="108" dur="456" tmFilter="0,0; 0.14,0.36; 0.43,0.73; 0.71,0.91; 1.0,1.0">
                                          <p:stCondLst>
                                            <p:cond delay="0"/>
                                          </p:stCondLst>
                                        </p:cTn>
                                        <p:tgtEl>
                                          <p:spTgt spid="97288"/>
                                        </p:tgtEl>
                                        <p:attrNameLst>
                                          <p:attrName>ppt_x</p:attrName>
                                        </p:attrNameLst>
                                      </p:cBhvr>
                                      <p:tavLst>
                                        <p:tav tm="0">
                                          <p:val>
                                            <p:strVal val="#ppt_x-0.25"/>
                                          </p:val>
                                        </p:tav>
                                        <p:tav tm="100000">
                                          <p:val>
                                            <p:strVal val="#ppt_x"/>
                                          </p:val>
                                        </p:tav>
                                      </p:tavLst>
                                    </p:anim>
                                    <p:anim calcmode="lin" valueType="num">
                                      <p:cBhvr>
                                        <p:cTn id="109" dur="166" tmFilter="0.0,0.0; 0.25,0.07; 0.50,0.2; 0.75,0.467; 1.0,1.0">
                                          <p:stCondLst>
                                            <p:cond delay="0"/>
                                          </p:stCondLst>
                                        </p:cTn>
                                        <p:tgtEl>
                                          <p:spTgt spid="97288"/>
                                        </p:tgtEl>
                                        <p:attrNameLst>
                                          <p:attrName>ppt_y</p:attrName>
                                        </p:attrNameLst>
                                      </p:cBhvr>
                                      <p:tavLst>
                                        <p:tav tm="0" fmla="#ppt_y-sin(pi*$)/3">
                                          <p:val>
                                            <p:fltVal val="0.5"/>
                                          </p:val>
                                        </p:tav>
                                        <p:tav tm="100000">
                                          <p:val>
                                            <p:fltVal val="1"/>
                                          </p:val>
                                        </p:tav>
                                      </p:tavLst>
                                    </p:anim>
                                    <p:anim calcmode="lin" valueType="num">
                                      <p:cBhvr>
                                        <p:cTn id="110" dur="166" tmFilter="0, 0; 0.125,0.2665; 0.25,0.4; 0.375,0.465; 0.5,0.5;  0.625,0.535; 0.75,0.6; 0.875,0.7335; 1,1">
                                          <p:stCondLst>
                                            <p:cond delay="166"/>
                                          </p:stCondLst>
                                        </p:cTn>
                                        <p:tgtEl>
                                          <p:spTgt spid="97288"/>
                                        </p:tgtEl>
                                        <p:attrNameLst>
                                          <p:attrName>ppt_y</p:attrName>
                                        </p:attrNameLst>
                                      </p:cBhvr>
                                      <p:tavLst>
                                        <p:tav tm="0" fmla="#ppt_y-sin(pi*$)/9">
                                          <p:val>
                                            <p:fltVal val="0"/>
                                          </p:val>
                                        </p:tav>
                                        <p:tav tm="100000">
                                          <p:val>
                                            <p:fltVal val="1"/>
                                          </p:val>
                                        </p:tav>
                                      </p:tavLst>
                                    </p:anim>
                                    <p:anim calcmode="lin" valueType="num">
                                      <p:cBhvr>
                                        <p:cTn id="111" dur="83" tmFilter="0, 0; 0.125,0.2665; 0.25,0.4; 0.375,0.465; 0.5,0.5;  0.625,0.535; 0.75,0.6; 0.875,0.7335; 1,1">
                                          <p:stCondLst>
                                            <p:cond delay="331"/>
                                          </p:stCondLst>
                                        </p:cTn>
                                        <p:tgtEl>
                                          <p:spTgt spid="97288"/>
                                        </p:tgtEl>
                                        <p:attrNameLst>
                                          <p:attrName>ppt_y</p:attrName>
                                        </p:attrNameLst>
                                      </p:cBhvr>
                                      <p:tavLst>
                                        <p:tav tm="0" fmla="#ppt_y-sin(pi*$)/27">
                                          <p:val>
                                            <p:fltVal val="0"/>
                                          </p:val>
                                        </p:tav>
                                        <p:tav tm="100000">
                                          <p:val>
                                            <p:fltVal val="1"/>
                                          </p:val>
                                        </p:tav>
                                      </p:tavLst>
                                    </p:anim>
                                    <p:anim calcmode="lin" valueType="num">
                                      <p:cBhvr>
                                        <p:cTn id="112" dur="41" tmFilter="0, 0; 0.125,0.2665; 0.25,0.4; 0.375,0.465; 0.5,0.5;  0.625,0.535; 0.75,0.6; 0.875,0.7335; 1,1">
                                          <p:stCondLst>
                                            <p:cond delay="414"/>
                                          </p:stCondLst>
                                        </p:cTn>
                                        <p:tgtEl>
                                          <p:spTgt spid="97288"/>
                                        </p:tgtEl>
                                        <p:attrNameLst>
                                          <p:attrName>ppt_y</p:attrName>
                                        </p:attrNameLst>
                                      </p:cBhvr>
                                      <p:tavLst>
                                        <p:tav tm="0" fmla="#ppt_y-sin(pi*$)/81">
                                          <p:val>
                                            <p:fltVal val="0"/>
                                          </p:val>
                                        </p:tav>
                                        <p:tav tm="100000">
                                          <p:val>
                                            <p:fltVal val="1"/>
                                          </p:val>
                                        </p:tav>
                                      </p:tavLst>
                                    </p:anim>
                                    <p:animScale>
                                      <p:cBhvr>
                                        <p:cTn id="113" dur="7">
                                          <p:stCondLst>
                                            <p:cond delay="162"/>
                                          </p:stCondLst>
                                        </p:cTn>
                                        <p:tgtEl>
                                          <p:spTgt spid="97288"/>
                                        </p:tgtEl>
                                      </p:cBhvr>
                                      <p:to x="100000" y="60000"/>
                                    </p:animScale>
                                    <p:animScale>
                                      <p:cBhvr>
                                        <p:cTn id="114" dur="41" decel="50000">
                                          <p:stCondLst>
                                            <p:cond delay="169"/>
                                          </p:stCondLst>
                                        </p:cTn>
                                        <p:tgtEl>
                                          <p:spTgt spid="97288"/>
                                        </p:tgtEl>
                                      </p:cBhvr>
                                      <p:to x="100000" y="100000"/>
                                    </p:animScale>
                                    <p:animScale>
                                      <p:cBhvr>
                                        <p:cTn id="115" dur="7">
                                          <p:stCondLst>
                                            <p:cond delay="328"/>
                                          </p:stCondLst>
                                        </p:cTn>
                                        <p:tgtEl>
                                          <p:spTgt spid="97288"/>
                                        </p:tgtEl>
                                      </p:cBhvr>
                                      <p:to x="100000" y="80000"/>
                                    </p:animScale>
                                    <p:animScale>
                                      <p:cBhvr>
                                        <p:cTn id="116" dur="41" decel="50000">
                                          <p:stCondLst>
                                            <p:cond delay="335"/>
                                          </p:stCondLst>
                                        </p:cTn>
                                        <p:tgtEl>
                                          <p:spTgt spid="97288"/>
                                        </p:tgtEl>
                                      </p:cBhvr>
                                      <p:to x="100000" y="100000"/>
                                    </p:animScale>
                                    <p:animScale>
                                      <p:cBhvr>
                                        <p:cTn id="117" dur="7">
                                          <p:stCondLst>
                                            <p:cond delay="410"/>
                                          </p:stCondLst>
                                        </p:cTn>
                                        <p:tgtEl>
                                          <p:spTgt spid="97288"/>
                                        </p:tgtEl>
                                      </p:cBhvr>
                                      <p:to x="100000" y="90000"/>
                                    </p:animScale>
                                    <p:animScale>
                                      <p:cBhvr>
                                        <p:cTn id="118" dur="41" decel="50000">
                                          <p:stCondLst>
                                            <p:cond delay="417"/>
                                          </p:stCondLst>
                                        </p:cTn>
                                        <p:tgtEl>
                                          <p:spTgt spid="97288"/>
                                        </p:tgtEl>
                                      </p:cBhvr>
                                      <p:to x="100000" y="100000"/>
                                    </p:animScale>
                                    <p:animScale>
                                      <p:cBhvr>
                                        <p:cTn id="119" dur="7">
                                          <p:stCondLst>
                                            <p:cond delay="452"/>
                                          </p:stCondLst>
                                        </p:cTn>
                                        <p:tgtEl>
                                          <p:spTgt spid="97288"/>
                                        </p:tgtEl>
                                      </p:cBhvr>
                                      <p:to x="100000" y="95000"/>
                                    </p:animScale>
                                    <p:animScale>
                                      <p:cBhvr>
                                        <p:cTn id="120" dur="41" decel="50000">
                                          <p:stCondLst>
                                            <p:cond delay="458"/>
                                          </p:stCondLst>
                                        </p:cTn>
                                        <p:tgtEl>
                                          <p:spTgt spid="97288"/>
                                        </p:tgtEl>
                                      </p:cBhvr>
                                      <p:to x="100000" y="100000"/>
                                    </p:animScale>
                                  </p:childTnLst>
                                </p:cTn>
                              </p:par>
                            </p:childTnLst>
                          </p:cTn>
                        </p:par>
                        <p:par>
                          <p:cTn id="121" fill="hold" nodeType="afterGroup">
                            <p:stCondLst>
                              <p:cond delay="5295"/>
                            </p:stCondLst>
                            <p:childTnLst>
                              <p:par>
                                <p:cTn id="122" presetID="26" presetClass="entr" presetSubtype="0" fill="hold" nodeType="afterEffect">
                                  <p:stCondLst>
                                    <p:cond delay="0"/>
                                  </p:stCondLst>
                                  <p:childTnLst>
                                    <p:set>
                                      <p:cBhvr>
                                        <p:cTn id="123" dur="1" fill="hold">
                                          <p:stCondLst>
                                            <p:cond delay="0"/>
                                          </p:stCondLst>
                                        </p:cTn>
                                        <p:tgtEl>
                                          <p:spTgt spid="97289"/>
                                        </p:tgtEl>
                                        <p:attrNameLst>
                                          <p:attrName>style.visibility</p:attrName>
                                        </p:attrNameLst>
                                      </p:cBhvr>
                                      <p:to>
                                        <p:strVal val="visible"/>
                                      </p:to>
                                    </p:set>
                                    <p:animEffect transition="in" filter="wipe(down)">
                                      <p:cBhvr>
                                        <p:cTn id="124" dur="145">
                                          <p:stCondLst>
                                            <p:cond delay="0"/>
                                          </p:stCondLst>
                                        </p:cTn>
                                        <p:tgtEl>
                                          <p:spTgt spid="97289"/>
                                        </p:tgtEl>
                                      </p:cBhvr>
                                    </p:animEffect>
                                    <p:anim calcmode="lin" valueType="num">
                                      <p:cBhvr>
                                        <p:cTn id="125" dur="456" tmFilter="0,0; 0.14,0.36; 0.43,0.73; 0.71,0.91; 1.0,1.0">
                                          <p:stCondLst>
                                            <p:cond delay="0"/>
                                          </p:stCondLst>
                                        </p:cTn>
                                        <p:tgtEl>
                                          <p:spTgt spid="97289"/>
                                        </p:tgtEl>
                                        <p:attrNameLst>
                                          <p:attrName>ppt_x</p:attrName>
                                        </p:attrNameLst>
                                      </p:cBhvr>
                                      <p:tavLst>
                                        <p:tav tm="0">
                                          <p:val>
                                            <p:strVal val="#ppt_x-0.25"/>
                                          </p:val>
                                        </p:tav>
                                        <p:tav tm="100000">
                                          <p:val>
                                            <p:strVal val="#ppt_x"/>
                                          </p:val>
                                        </p:tav>
                                      </p:tavLst>
                                    </p:anim>
                                    <p:anim calcmode="lin" valueType="num">
                                      <p:cBhvr>
                                        <p:cTn id="126" dur="166" tmFilter="0.0,0.0; 0.25,0.07; 0.50,0.2; 0.75,0.467; 1.0,1.0">
                                          <p:stCondLst>
                                            <p:cond delay="0"/>
                                          </p:stCondLst>
                                        </p:cTn>
                                        <p:tgtEl>
                                          <p:spTgt spid="97289"/>
                                        </p:tgtEl>
                                        <p:attrNameLst>
                                          <p:attrName>ppt_y</p:attrName>
                                        </p:attrNameLst>
                                      </p:cBhvr>
                                      <p:tavLst>
                                        <p:tav tm="0" fmla="#ppt_y-sin(pi*$)/3">
                                          <p:val>
                                            <p:fltVal val="0.5"/>
                                          </p:val>
                                        </p:tav>
                                        <p:tav tm="100000">
                                          <p:val>
                                            <p:fltVal val="1"/>
                                          </p:val>
                                        </p:tav>
                                      </p:tavLst>
                                    </p:anim>
                                    <p:anim calcmode="lin" valueType="num">
                                      <p:cBhvr>
                                        <p:cTn id="127" dur="166" tmFilter="0, 0; 0.125,0.2665; 0.25,0.4; 0.375,0.465; 0.5,0.5;  0.625,0.535; 0.75,0.6; 0.875,0.7335; 1,1">
                                          <p:stCondLst>
                                            <p:cond delay="166"/>
                                          </p:stCondLst>
                                        </p:cTn>
                                        <p:tgtEl>
                                          <p:spTgt spid="97289"/>
                                        </p:tgtEl>
                                        <p:attrNameLst>
                                          <p:attrName>ppt_y</p:attrName>
                                        </p:attrNameLst>
                                      </p:cBhvr>
                                      <p:tavLst>
                                        <p:tav tm="0" fmla="#ppt_y-sin(pi*$)/9">
                                          <p:val>
                                            <p:fltVal val="0"/>
                                          </p:val>
                                        </p:tav>
                                        <p:tav tm="100000">
                                          <p:val>
                                            <p:fltVal val="1"/>
                                          </p:val>
                                        </p:tav>
                                      </p:tavLst>
                                    </p:anim>
                                    <p:anim calcmode="lin" valueType="num">
                                      <p:cBhvr>
                                        <p:cTn id="128" dur="83" tmFilter="0, 0; 0.125,0.2665; 0.25,0.4; 0.375,0.465; 0.5,0.5;  0.625,0.535; 0.75,0.6; 0.875,0.7335; 1,1">
                                          <p:stCondLst>
                                            <p:cond delay="331"/>
                                          </p:stCondLst>
                                        </p:cTn>
                                        <p:tgtEl>
                                          <p:spTgt spid="97289"/>
                                        </p:tgtEl>
                                        <p:attrNameLst>
                                          <p:attrName>ppt_y</p:attrName>
                                        </p:attrNameLst>
                                      </p:cBhvr>
                                      <p:tavLst>
                                        <p:tav tm="0" fmla="#ppt_y-sin(pi*$)/27">
                                          <p:val>
                                            <p:fltVal val="0"/>
                                          </p:val>
                                        </p:tav>
                                        <p:tav tm="100000">
                                          <p:val>
                                            <p:fltVal val="1"/>
                                          </p:val>
                                        </p:tav>
                                      </p:tavLst>
                                    </p:anim>
                                    <p:anim calcmode="lin" valueType="num">
                                      <p:cBhvr>
                                        <p:cTn id="129" dur="41" tmFilter="0, 0; 0.125,0.2665; 0.25,0.4; 0.375,0.465; 0.5,0.5;  0.625,0.535; 0.75,0.6; 0.875,0.7335; 1,1">
                                          <p:stCondLst>
                                            <p:cond delay="414"/>
                                          </p:stCondLst>
                                        </p:cTn>
                                        <p:tgtEl>
                                          <p:spTgt spid="97289"/>
                                        </p:tgtEl>
                                        <p:attrNameLst>
                                          <p:attrName>ppt_y</p:attrName>
                                        </p:attrNameLst>
                                      </p:cBhvr>
                                      <p:tavLst>
                                        <p:tav tm="0" fmla="#ppt_y-sin(pi*$)/81">
                                          <p:val>
                                            <p:fltVal val="0"/>
                                          </p:val>
                                        </p:tav>
                                        <p:tav tm="100000">
                                          <p:val>
                                            <p:fltVal val="1"/>
                                          </p:val>
                                        </p:tav>
                                      </p:tavLst>
                                    </p:anim>
                                    <p:animScale>
                                      <p:cBhvr>
                                        <p:cTn id="130" dur="7">
                                          <p:stCondLst>
                                            <p:cond delay="162"/>
                                          </p:stCondLst>
                                        </p:cTn>
                                        <p:tgtEl>
                                          <p:spTgt spid="97289"/>
                                        </p:tgtEl>
                                      </p:cBhvr>
                                      <p:to x="100000" y="60000"/>
                                    </p:animScale>
                                    <p:animScale>
                                      <p:cBhvr>
                                        <p:cTn id="131" dur="41" decel="50000">
                                          <p:stCondLst>
                                            <p:cond delay="169"/>
                                          </p:stCondLst>
                                        </p:cTn>
                                        <p:tgtEl>
                                          <p:spTgt spid="97289"/>
                                        </p:tgtEl>
                                      </p:cBhvr>
                                      <p:to x="100000" y="100000"/>
                                    </p:animScale>
                                    <p:animScale>
                                      <p:cBhvr>
                                        <p:cTn id="132" dur="7">
                                          <p:stCondLst>
                                            <p:cond delay="328"/>
                                          </p:stCondLst>
                                        </p:cTn>
                                        <p:tgtEl>
                                          <p:spTgt spid="97289"/>
                                        </p:tgtEl>
                                      </p:cBhvr>
                                      <p:to x="100000" y="80000"/>
                                    </p:animScale>
                                    <p:animScale>
                                      <p:cBhvr>
                                        <p:cTn id="133" dur="41" decel="50000">
                                          <p:stCondLst>
                                            <p:cond delay="335"/>
                                          </p:stCondLst>
                                        </p:cTn>
                                        <p:tgtEl>
                                          <p:spTgt spid="97289"/>
                                        </p:tgtEl>
                                      </p:cBhvr>
                                      <p:to x="100000" y="100000"/>
                                    </p:animScale>
                                    <p:animScale>
                                      <p:cBhvr>
                                        <p:cTn id="134" dur="7">
                                          <p:stCondLst>
                                            <p:cond delay="410"/>
                                          </p:stCondLst>
                                        </p:cTn>
                                        <p:tgtEl>
                                          <p:spTgt spid="97289"/>
                                        </p:tgtEl>
                                      </p:cBhvr>
                                      <p:to x="100000" y="90000"/>
                                    </p:animScale>
                                    <p:animScale>
                                      <p:cBhvr>
                                        <p:cTn id="135" dur="41" decel="50000">
                                          <p:stCondLst>
                                            <p:cond delay="417"/>
                                          </p:stCondLst>
                                        </p:cTn>
                                        <p:tgtEl>
                                          <p:spTgt spid="97289"/>
                                        </p:tgtEl>
                                      </p:cBhvr>
                                      <p:to x="100000" y="100000"/>
                                    </p:animScale>
                                    <p:animScale>
                                      <p:cBhvr>
                                        <p:cTn id="136" dur="7">
                                          <p:stCondLst>
                                            <p:cond delay="452"/>
                                          </p:stCondLst>
                                        </p:cTn>
                                        <p:tgtEl>
                                          <p:spTgt spid="97289"/>
                                        </p:tgtEl>
                                      </p:cBhvr>
                                      <p:to x="100000" y="95000"/>
                                    </p:animScale>
                                    <p:animScale>
                                      <p:cBhvr>
                                        <p:cTn id="137" dur="41" decel="50000">
                                          <p:stCondLst>
                                            <p:cond delay="458"/>
                                          </p:stCondLst>
                                        </p:cTn>
                                        <p:tgtEl>
                                          <p:spTgt spid="97289"/>
                                        </p:tgtEl>
                                      </p:cBhvr>
                                      <p:to x="100000" y="100000"/>
                                    </p:animScale>
                                  </p:childTnLst>
                                </p:cTn>
                              </p:par>
                            </p:childTnLst>
                          </p:cTn>
                        </p:par>
                        <p:par>
                          <p:cTn id="138" fill="hold" nodeType="afterGroup">
                            <p:stCondLst>
                              <p:cond delay="5794"/>
                            </p:stCondLst>
                            <p:childTnLst>
                              <p:par>
                                <p:cTn id="139" presetID="26" presetClass="entr" presetSubtype="0" fill="hold" nodeType="afterEffect">
                                  <p:stCondLst>
                                    <p:cond delay="0"/>
                                  </p:stCondLst>
                                  <p:childTnLst>
                                    <p:set>
                                      <p:cBhvr>
                                        <p:cTn id="140" dur="1" fill="hold">
                                          <p:stCondLst>
                                            <p:cond delay="0"/>
                                          </p:stCondLst>
                                        </p:cTn>
                                        <p:tgtEl>
                                          <p:spTgt spid="97290"/>
                                        </p:tgtEl>
                                        <p:attrNameLst>
                                          <p:attrName>style.visibility</p:attrName>
                                        </p:attrNameLst>
                                      </p:cBhvr>
                                      <p:to>
                                        <p:strVal val="visible"/>
                                      </p:to>
                                    </p:set>
                                    <p:animEffect transition="in" filter="wipe(down)">
                                      <p:cBhvr>
                                        <p:cTn id="141" dur="145">
                                          <p:stCondLst>
                                            <p:cond delay="0"/>
                                          </p:stCondLst>
                                        </p:cTn>
                                        <p:tgtEl>
                                          <p:spTgt spid="97290"/>
                                        </p:tgtEl>
                                      </p:cBhvr>
                                    </p:animEffect>
                                    <p:anim calcmode="lin" valueType="num">
                                      <p:cBhvr>
                                        <p:cTn id="142" dur="456" tmFilter="0,0; 0.14,0.36; 0.43,0.73; 0.71,0.91; 1.0,1.0">
                                          <p:stCondLst>
                                            <p:cond delay="0"/>
                                          </p:stCondLst>
                                        </p:cTn>
                                        <p:tgtEl>
                                          <p:spTgt spid="97290"/>
                                        </p:tgtEl>
                                        <p:attrNameLst>
                                          <p:attrName>ppt_x</p:attrName>
                                        </p:attrNameLst>
                                      </p:cBhvr>
                                      <p:tavLst>
                                        <p:tav tm="0">
                                          <p:val>
                                            <p:strVal val="#ppt_x-0.25"/>
                                          </p:val>
                                        </p:tav>
                                        <p:tav tm="100000">
                                          <p:val>
                                            <p:strVal val="#ppt_x"/>
                                          </p:val>
                                        </p:tav>
                                      </p:tavLst>
                                    </p:anim>
                                    <p:anim calcmode="lin" valueType="num">
                                      <p:cBhvr>
                                        <p:cTn id="143" dur="166" tmFilter="0.0,0.0; 0.25,0.07; 0.50,0.2; 0.75,0.467; 1.0,1.0">
                                          <p:stCondLst>
                                            <p:cond delay="0"/>
                                          </p:stCondLst>
                                        </p:cTn>
                                        <p:tgtEl>
                                          <p:spTgt spid="97290"/>
                                        </p:tgtEl>
                                        <p:attrNameLst>
                                          <p:attrName>ppt_y</p:attrName>
                                        </p:attrNameLst>
                                      </p:cBhvr>
                                      <p:tavLst>
                                        <p:tav tm="0" fmla="#ppt_y-sin(pi*$)/3">
                                          <p:val>
                                            <p:fltVal val="0.5"/>
                                          </p:val>
                                        </p:tav>
                                        <p:tav tm="100000">
                                          <p:val>
                                            <p:fltVal val="1"/>
                                          </p:val>
                                        </p:tav>
                                      </p:tavLst>
                                    </p:anim>
                                    <p:anim calcmode="lin" valueType="num">
                                      <p:cBhvr>
                                        <p:cTn id="144" dur="166" tmFilter="0, 0; 0.125,0.2665; 0.25,0.4; 0.375,0.465; 0.5,0.5;  0.625,0.535; 0.75,0.6; 0.875,0.7335; 1,1">
                                          <p:stCondLst>
                                            <p:cond delay="166"/>
                                          </p:stCondLst>
                                        </p:cTn>
                                        <p:tgtEl>
                                          <p:spTgt spid="97290"/>
                                        </p:tgtEl>
                                        <p:attrNameLst>
                                          <p:attrName>ppt_y</p:attrName>
                                        </p:attrNameLst>
                                      </p:cBhvr>
                                      <p:tavLst>
                                        <p:tav tm="0" fmla="#ppt_y-sin(pi*$)/9">
                                          <p:val>
                                            <p:fltVal val="0"/>
                                          </p:val>
                                        </p:tav>
                                        <p:tav tm="100000">
                                          <p:val>
                                            <p:fltVal val="1"/>
                                          </p:val>
                                        </p:tav>
                                      </p:tavLst>
                                    </p:anim>
                                    <p:anim calcmode="lin" valueType="num">
                                      <p:cBhvr>
                                        <p:cTn id="145" dur="83" tmFilter="0, 0; 0.125,0.2665; 0.25,0.4; 0.375,0.465; 0.5,0.5;  0.625,0.535; 0.75,0.6; 0.875,0.7335; 1,1">
                                          <p:stCondLst>
                                            <p:cond delay="331"/>
                                          </p:stCondLst>
                                        </p:cTn>
                                        <p:tgtEl>
                                          <p:spTgt spid="97290"/>
                                        </p:tgtEl>
                                        <p:attrNameLst>
                                          <p:attrName>ppt_y</p:attrName>
                                        </p:attrNameLst>
                                      </p:cBhvr>
                                      <p:tavLst>
                                        <p:tav tm="0" fmla="#ppt_y-sin(pi*$)/27">
                                          <p:val>
                                            <p:fltVal val="0"/>
                                          </p:val>
                                        </p:tav>
                                        <p:tav tm="100000">
                                          <p:val>
                                            <p:fltVal val="1"/>
                                          </p:val>
                                        </p:tav>
                                      </p:tavLst>
                                    </p:anim>
                                    <p:anim calcmode="lin" valueType="num">
                                      <p:cBhvr>
                                        <p:cTn id="146" dur="41" tmFilter="0, 0; 0.125,0.2665; 0.25,0.4; 0.375,0.465; 0.5,0.5;  0.625,0.535; 0.75,0.6; 0.875,0.7335; 1,1">
                                          <p:stCondLst>
                                            <p:cond delay="414"/>
                                          </p:stCondLst>
                                        </p:cTn>
                                        <p:tgtEl>
                                          <p:spTgt spid="97290"/>
                                        </p:tgtEl>
                                        <p:attrNameLst>
                                          <p:attrName>ppt_y</p:attrName>
                                        </p:attrNameLst>
                                      </p:cBhvr>
                                      <p:tavLst>
                                        <p:tav tm="0" fmla="#ppt_y-sin(pi*$)/81">
                                          <p:val>
                                            <p:fltVal val="0"/>
                                          </p:val>
                                        </p:tav>
                                        <p:tav tm="100000">
                                          <p:val>
                                            <p:fltVal val="1"/>
                                          </p:val>
                                        </p:tav>
                                      </p:tavLst>
                                    </p:anim>
                                    <p:animScale>
                                      <p:cBhvr>
                                        <p:cTn id="147" dur="7">
                                          <p:stCondLst>
                                            <p:cond delay="162"/>
                                          </p:stCondLst>
                                        </p:cTn>
                                        <p:tgtEl>
                                          <p:spTgt spid="97290"/>
                                        </p:tgtEl>
                                      </p:cBhvr>
                                      <p:to x="100000" y="60000"/>
                                    </p:animScale>
                                    <p:animScale>
                                      <p:cBhvr>
                                        <p:cTn id="148" dur="41" decel="50000">
                                          <p:stCondLst>
                                            <p:cond delay="169"/>
                                          </p:stCondLst>
                                        </p:cTn>
                                        <p:tgtEl>
                                          <p:spTgt spid="97290"/>
                                        </p:tgtEl>
                                      </p:cBhvr>
                                      <p:to x="100000" y="100000"/>
                                    </p:animScale>
                                    <p:animScale>
                                      <p:cBhvr>
                                        <p:cTn id="149" dur="7">
                                          <p:stCondLst>
                                            <p:cond delay="328"/>
                                          </p:stCondLst>
                                        </p:cTn>
                                        <p:tgtEl>
                                          <p:spTgt spid="97290"/>
                                        </p:tgtEl>
                                      </p:cBhvr>
                                      <p:to x="100000" y="80000"/>
                                    </p:animScale>
                                    <p:animScale>
                                      <p:cBhvr>
                                        <p:cTn id="150" dur="41" decel="50000">
                                          <p:stCondLst>
                                            <p:cond delay="335"/>
                                          </p:stCondLst>
                                        </p:cTn>
                                        <p:tgtEl>
                                          <p:spTgt spid="97290"/>
                                        </p:tgtEl>
                                      </p:cBhvr>
                                      <p:to x="100000" y="100000"/>
                                    </p:animScale>
                                    <p:animScale>
                                      <p:cBhvr>
                                        <p:cTn id="151" dur="7">
                                          <p:stCondLst>
                                            <p:cond delay="410"/>
                                          </p:stCondLst>
                                        </p:cTn>
                                        <p:tgtEl>
                                          <p:spTgt spid="97290"/>
                                        </p:tgtEl>
                                      </p:cBhvr>
                                      <p:to x="100000" y="90000"/>
                                    </p:animScale>
                                    <p:animScale>
                                      <p:cBhvr>
                                        <p:cTn id="152" dur="41" decel="50000">
                                          <p:stCondLst>
                                            <p:cond delay="417"/>
                                          </p:stCondLst>
                                        </p:cTn>
                                        <p:tgtEl>
                                          <p:spTgt spid="97290"/>
                                        </p:tgtEl>
                                      </p:cBhvr>
                                      <p:to x="100000" y="100000"/>
                                    </p:animScale>
                                    <p:animScale>
                                      <p:cBhvr>
                                        <p:cTn id="153" dur="7">
                                          <p:stCondLst>
                                            <p:cond delay="452"/>
                                          </p:stCondLst>
                                        </p:cTn>
                                        <p:tgtEl>
                                          <p:spTgt spid="97290"/>
                                        </p:tgtEl>
                                      </p:cBhvr>
                                      <p:to x="100000" y="95000"/>
                                    </p:animScale>
                                    <p:animScale>
                                      <p:cBhvr>
                                        <p:cTn id="154" dur="41" decel="50000">
                                          <p:stCondLst>
                                            <p:cond delay="458"/>
                                          </p:stCondLst>
                                        </p:cTn>
                                        <p:tgtEl>
                                          <p:spTgt spid="97290"/>
                                        </p:tgtEl>
                                      </p:cBhvr>
                                      <p:to x="100000" y="100000"/>
                                    </p:animScale>
                                  </p:childTnLst>
                                </p:cTn>
                              </p:par>
                            </p:childTnLst>
                          </p:cTn>
                        </p:par>
                        <p:par>
                          <p:cTn id="155" fill="hold" nodeType="afterGroup">
                            <p:stCondLst>
                              <p:cond delay="6293"/>
                            </p:stCondLst>
                            <p:childTnLst>
                              <p:par>
                                <p:cTn id="156" presetID="30" presetClass="entr" presetSubtype="0" fill="hold" nodeType="afterEffect">
                                  <p:stCondLst>
                                    <p:cond delay="0"/>
                                  </p:stCondLst>
                                  <p:childTnLst>
                                    <p:set>
                                      <p:cBhvr>
                                        <p:cTn id="157" dur="1" fill="hold">
                                          <p:stCondLst>
                                            <p:cond delay="0"/>
                                          </p:stCondLst>
                                        </p:cTn>
                                        <p:tgtEl>
                                          <p:spTgt spid="97294"/>
                                        </p:tgtEl>
                                        <p:attrNameLst>
                                          <p:attrName>style.visibility</p:attrName>
                                        </p:attrNameLst>
                                      </p:cBhvr>
                                      <p:to>
                                        <p:strVal val="visible"/>
                                      </p:to>
                                    </p:set>
                                    <p:animEffect transition="in" filter="fade">
                                      <p:cBhvr>
                                        <p:cTn id="158" dur="400" decel="100000"/>
                                        <p:tgtEl>
                                          <p:spTgt spid="97294"/>
                                        </p:tgtEl>
                                      </p:cBhvr>
                                    </p:animEffect>
                                    <p:anim calcmode="lin" valueType="num">
                                      <p:cBhvr>
                                        <p:cTn id="159" dur="400" decel="100000" fill="hold"/>
                                        <p:tgtEl>
                                          <p:spTgt spid="97294"/>
                                        </p:tgtEl>
                                        <p:attrNameLst>
                                          <p:attrName>style.rotation</p:attrName>
                                        </p:attrNameLst>
                                      </p:cBhvr>
                                      <p:tavLst>
                                        <p:tav tm="0">
                                          <p:val>
                                            <p:fltVal val="-90"/>
                                          </p:val>
                                        </p:tav>
                                        <p:tav tm="100000">
                                          <p:val>
                                            <p:fltVal val="0"/>
                                          </p:val>
                                        </p:tav>
                                      </p:tavLst>
                                    </p:anim>
                                    <p:anim calcmode="lin" valueType="num">
                                      <p:cBhvr>
                                        <p:cTn id="160" dur="400" decel="100000" fill="hold"/>
                                        <p:tgtEl>
                                          <p:spTgt spid="97294"/>
                                        </p:tgtEl>
                                        <p:attrNameLst>
                                          <p:attrName>ppt_x</p:attrName>
                                        </p:attrNameLst>
                                      </p:cBhvr>
                                      <p:tavLst>
                                        <p:tav tm="0">
                                          <p:val>
                                            <p:strVal val="#ppt_x+0.4"/>
                                          </p:val>
                                        </p:tav>
                                        <p:tav tm="100000">
                                          <p:val>
                                            <p:strVal val="#ppt_x-0.05"/>
                                          </p:val>
                                        </p:tav>
                                      </p:tavLst>
                                    </p:anim>
                                    <p:anim calcmode="lin" valueType="num">
                                      <p:cBhvr>
                                        <p:cTn id="161" dur="400" decel="100000" fill="hold"/>
                                        <p:tgtEl>
                                          <p:spTgt spid="97294"/>
                                        </p:tgtEl>
                                        <p:attrNameLst>
                                          <p:attrName>ppt_y</p:attrName>
                                        </p:attrNameLst>
                                      </p:cBhvr>
                                      <p:tavLst>
                                        <p:tav tm="0">
                                          <p:val>
                                            <p:strVal val="#ppt_y-0.4"/>
                                          </p:val>
                                        </p:tav>
                                        <p:tav tm="100000">
                                          <p:val>
                                            <p:strVal val="#ppt_y+0.1"/>
                                          </p:val>
                                        </p:tav>
                                      </p:tavLst>
                                    </p:anim>
                                    <p:anim calcmode="lin" valueType="num">
                                      <p:cBhvr>
                                        <p:cTn id="162" dur="100" accel="100000" fill="hold">
                                          <p:stCondLst>
                                            <p:cond delay="400"/>
                                          </p:stCondLst>
                                        </p:cTn>
                                        <p:tgtEl>
                                          <p:spTgt spid="97294"/>
                                        </p:tgtEl>
                                        <p:attrNameLst>
                                          <p:attrName>ppt_x</p:attrName>
                                        </p:attrNameLst>
                                      </p:cBhvr>
                                      <p:tavLst>
                                        <p:tav tm="0">
                                          <p:val>
                                            <p:strVal val="#ppt_x-0.05"/>
                                          </p:val>
                                        </p:tav>
                                        <p:tav tm="100000">
                                          <p:val>
                                            <p:strVal val="#ppt_x"/>
                                          </p:val>
                                        </p:tav>
                                      </p:tavLst>
                                    </p:anim>
                                    <p:anim calcmode="lin" valueType="num">
                                      <p:cBhvr>
                                        <p:cTn id="163" dur="100" accel="100000" fill="hold">
                                          <p:stCondLst>
                                            <p:cond delay="400"/>
                                          </p:stCondLst>
                                        </p:cTn>
                                        <p:tgtEl>
                                          <p:spTgt spid="97294"/>
                                        </p:tgtEl>
                                        <p:attrNameLst>
                                          <p:attrName>ppt_y</p:attrName>
                                        </p:attrNameLst>
                                      </p:cBhvr>
                                      <p:tavLst>
                                        <p:tav tm="0">
                                          <p:val>
                                            <p:strVal val="#ppt_y+0.1"/>
                                          </p:val>
                                        </p:tav>
                                        <p:tav tm="100000">
                                          <p:val>
                                            <p:strVal val="#ppt_y"/>
                                          </p:val>
                                        </p:tav>
                                      </p:tavLst>
                                    </p:anim>
                                  </p:childTnLst>
                                </p:cTn>
                              </p:par>
                            </p:childTnLst>
                          </p:cTn>
                        </p:par>
                        <p:par>
                          <p:cTn id="164" fill="hold">
                            <p:stCondLst>
                              <p:cond delay="6793"/>
                            </p:stCondLst>
                            <p:childTnLst>
                              <p:par>
                                <p:cTn id="165" presetID="42" presetClass="entr" presetSubtype="0" fill="hold" grpId="0" nodeType="afterEffect">
                                  <p:stCondLst>
                                    <p:cond delay="0"/>
                                  </p:stCondLst>
                                  <p:childTnLst>
                                    <p:set>
                                      <p:cBhvr>
                                        <p:cTn id="166" dur="1" fill="hold">
                                          <p:stCondLst>
                                            <p:cond delay="0"/>
                                          </p:stCondLst>
                                        </p:cTn>
                                        <p:tgtEl>
                                          <p:spTgt spid="14"/>
                                        </p:tgtEl>
                                        <p:attrNameLst>
                                          <p:attrName>style.visibility</p:attrName>
                                        </p:attrNameLst>
                                      </p:cBhvr>
                                      <p:to>
                                        <p:strVal val="visible"/>
                                      </p:to>
                                    </p:set>
                                    <p:animEffect transition="in" filter="fade">
                                      <p:cBhvr>
                                        <p:cTn id="167" dur="1000"/>
                                        <p:tgtEl>
                                          <p:spTgt spid="14"/>
                                        </p:tgtEl>
                                      </p:cBhvr>
                                    </p:animEffect>
                                    <p:anim calcmode="lin" valueType="num">
                                      <p:cBhvr>
                                        <p:cTn id="168" dur="1000" fill="hold"/>
                                        <p:tgtEl>
                                          <p:spTgt spid="14"/>
                                        </p:tgtEl>
                                        <p:attrNameLst>
                                          <p:attrName>ppt_x</p:attrName>
                                        </p:attrNameLst>
                                      </p:cBhvr>
                                      <p:tavLst>
                                        <p:tav tm="0">
                                          <p:val>
                                            <p:strVal val="#ppt_x"/>
                                          </p:val>
                                        </p:tav>
                                        <p:tav tm="100000">
                                          <p:val>
                                            <p:strVal val="#ppt_x"/>
                                          </p:val>
                                        </p:tav>
                                      </p:tavLst>
                                    </p:anim>
                                    <p:anim calcmode="lin" valueType="num">
                                      <p:cBhvr>
                                        <p:cTn id="16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1" grpId="0"/>
      <p:bldP spid="9729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8" name="AutoShape 6"/>
          <p:cNvSpPr>
            <a:spLocks noChangeArrowheads="1"/>
          </p:cNvSpPr>
          <p:nvPr/>
        </p:nvSpPr>
        <p:spPr bwMode="auto">
          <a:xfrm>
            <a:off x="1270000" y="1246188"/>
            <a:ext cx="3744913" cy="3559175"/>
          </a:xfrm>
          <a:prstGeom prst="pentagon">
            <a:avLst/>
          </a:prstGeom>
          <a:noFill/>
          <a:ln w="254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84999"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82713" y="1204913"/>
            <a:ext cx="1831975" cy="183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5000" name="组合 4"/>
          <p:cNvGrpSpPr>
            <a:grpSpLocks/>
          </p:cNvGrpSpPr>
          <p:nvPr/>
        </p:nvGrpSpPr>
        <p:grpSpPr bwMode="auto">
          <a:xfrm>
            <a:off x="1055688" y="844550"/>
            <a:ext cx="2528887" cy="2530475"/>
            <a:chOff x="3733576" y="3930057"/>
            <a:chExt cx="1800000" cy="1800000"/>
          </a:xfrm>
        </p:grpSpPr>
        <p:sp>
          <p:nvSpPr>
            <p:cNvPr id="6" name="椭圆 5"/>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7" name="任意多边形 6"/>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椭圆 7"/>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nvGrpSpPr>
          <p:cNvPr id="85008" name="组合 33"/>
          <p:cNvGrpSpPr>
            <a:grpSpLocks/>
          </p:cNvGrpSpPr>
          <p:nvPr/>
        </p:nvGrpSpPr>
        <p:grpSpPr bwMode="auto">
          <a:xfrm>
            <a:off x="9983788" y="4371975"/>
            <a:ext cx="649287" cy="785813"/>
            <a:chOff x="1749531" y="3647927"/>
            <a:chExt cx="1987536" cy="2411346"/>
          </a:xfrm>
        </p:grpSpPr>
        <p:sp>
          <p:nvSpPr>
            <p:cNvPr id="35" name="椭圆 34"/>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4000">
                <a:solidFill>
                  <a:srgbClr val="FFFFFF"/>
                </a:solidFill>
                <a:latin typeface="Impact" pitchFamily="34" charset="0"/>
                <a:ea typeface="方正超粗黑简体" pitchFamily="65" charset="-122"/>
              </a:endParaRPr>
            </a:p>
          </p:txBody>
        </p:sp>
        <p:sp>
          <p:nvSpPr>
            <p:cNvPr id="36" name="椭圆 35"/>
            <p:cNvSpPr/>
            <p:nvPr/>
          </p:nvSpPr>
          <p:spPr>
            <a:xfrm>
              <a:off x="1911556" y="3810650"/>
              <a:ext cx="1542822" cy="1542820"/>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7" name="椭圆 36"/>
            <p:cNvSpPr/>
            <p:nvPr/>
          </p:nvSpPr>
          <p:spPr>
            <a:xfrm>
              <a:off x="1890879" y="3789973"/>
              <a:ext cx="1584176" cy="1584174"/>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sz="4000" dirty="0">
                <a:solidFill>
                  <a:srgbClr val="0087CF"/>
                </a:solidFill>
                <a:latin typeface="+mj-lt"/>
                <a:ea typeface="方正超粗黑简体" panose="03000509000000000000" pitchFamily="65" charset="-122"/>
              </a:endParaRPr>
            </a:p>
          </p:txBody>
        </p:sp>
        <p:sp>
          <p:nvSpPr>
            <p:cNvPr id="38" name="矩形 37"/>
            <p:cNvSpPr/>
            <p:nvPr/>
          </p:nvSpPr>
          <p:spPr>
            <a:xfrm>
              <a:off x="2395844" y="4091226"/>
              <a:ext cx="563703" cy="1968047"/>
            </a:xfrm>
            <a:prstGeom prst="rect">
              <a:avLst/>
            </a:prstGeom>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3600" b="1">
                <a:solidFill>
                  <a:srgbClr val="CA0098"/>
                </a:solidFill>
                <a:latin typeface="微软雅黑" pitchFamily="34" charset="-122"/>
                <a:ea typeface="微软雅黑" pitchFamily="34" charset="-122"/>
              </a:endParaRPr>
            </a:p>
          </p:txBody>
        </p:sp>
      </p:grpSp>
      <p:sp>
        <p:nvSpPr>
          <p:cNvPr id="85019" name="Rectangle 27"/>
          <p:cNvSpPr>
            <a:spLocks noChangeArrowheads="1"/>
          </p:cNvSpPr>
          <p:nvPr/>
        </p:nvSpPr>
        <p:spPr bwMode="auto">
          <a:xfrm>
            <a:off x="6455222" y="2177256"/>
            <a:ext cx="590468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6000" dirty="0">
                <a:solidFill>
                  <a:srgbClr val="006CB8"/>
                </a:solidFill>
                <a:latin typeface="Batang" panose="02030600000101010101" pitchFamily="18" charset="-127"/>
                <a:ea typeface="Batang" panose="02030600000101010101" pitchFamily="18" charset="-127"/>
              </a:rPr>
              <a:t>THANKS</a:t>
            </a:r>
          </a:p>
        </p:txBody>
      </p:sp>
      <p:sp>
        <p:nvSpPr>
          <p:cNvPr id="85020" name="Rectangle 28"/>
          <p:cNvSpPr>
            <a:spLocks noChangeArrowheads="1"/>
          </p:cNvSpPr>
          <p:nvPr/>
        </p:nvSpPr>
        <p:spPr bwMode="auto">
          <a:xfrm>
            <a:off x="6697189" y="3112472"/>
            <a:ext cx="44640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6000" dirty="0">
                <a:solidFill>
                  <a:srgbClr val="333333"/>
                </a:solidFill>
                <a:latin typeface="微软雅黑" panose="020B0503020204020204" pitchFamily="34" charset="-122"/>
                <a:ea typeface="微软雅黑" panose="020B0503020204020204" pitchFamily="34" charset="-122"/>
              </a:rPr>
              <a:t>谢谢观看</a:t>
            </a:r>
          </a:p>
        </p:txBody>
      </p:sp>
      <p:pic>
        <p:nvPicPr>
          <p:cNvPr id="85021" name="圆角矩形 5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724228">
            <a:off x="2486025" y="4454525"/>
            <a:ext cx="649288" cy="630238"/>
          </a:xfrm>
          <a:prstGeom prst="rect">
            <a:avLst/>
          </a:prstGeom>
          <a:noFill/>
          <a:extLst>
            <a:ext uri="{909E8E84-426E-40DD-AFC4-6F175D3DCCD1}">
              <a14:hiddenFill xmlns:a14="http://schemas.microsoft.com/office/drawing/2010/main">
                <a:solidFill>
                  <a:srgbClr val="FFFFFF"/>
                </a:solidFill>
              </a14:hiddenFill>
            </a:ext>
          </a:extLst>
        </p:spPr>
      </p:pic>
      <p:sp>
        <p:nvSpPr>
          <p:cNvPr id="102" name="Freeform 23"/>
          <p:cNvSpPr>
            <a:spLocks/>
          </p:cNvSpPr>
          <p:nvPr/>
        </p:nvSpPr>
        <p:spPr bwMode="auto">
          <a:xfrm>
            <a:off x="4594565" y="2944077"/>
            <a:ext cx="480823" cy="429581"/>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fontAlgn="auto">
              <a:spcBef>
                <a:spcPts val="0"/>
              </a:spcBef>
              <a:spcAft>
                <a:spcPts val="0"/>
              </a:spcAft>
              <a:defRPr/>
            </a:pPr>
            <a:endParaRPr lang="zh-CN" altLang="en-US">
              <a:solidFill>
                <a:prstClr val="black"/>
              </a:solidFill>
              <a:latin typeface="+mn-lt"/>
              <a:ea typeface="+mn-ea"/>
            </a:endParaRPr>
          </a:p>
        </p:txBody>
      </p:sp>
      <p:sp>
        <p:nvSpPr>
          <p:cNvPr id="17" name="Oval 53"/>
          <p:cNvSpPr>
            <a:spLocks noChangeArrowheads="1"/>
          </p:cNvSpPr>
          <p:nvPr/>
        </p:nvSpPr>
        <p:spPr bwMode="auto">
          <a:xfrm>
            <a:off x="1106804" y="3706234"/>
            <a:ext cx="1048058" cy="1042091"/>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Oval 53"/>
          <p:cNvSpPr>
            <a:spLocks noChangeArrowheads="1"/>
          </p:cNvSpPr>
          <p:nvPr/>
        </p:nvSpPr>
        <p:spPr bwMode="auto">
          <a:xfrm>
            <a:off x="4062921" y="1692673"/>
            <a:ext cx="683281" cy="679345"/>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85031" name="组合 54"/>
          <p:cNvGrpSpPr>
            <a:grpSpLocks/>
          </p:cNvGrpSpPr>
          <p:nvPr/>
        </p:nvGrpSpPr>
        <p:grpSpPr bwMode="auto">
          <a:xfrm>
            <a:off x="5664200" y="2284413"/>
            <a:ext cx="863600" cy="792162"/>
            <a:chOff x="4619504" y="2380975"/>
            <a:chExt cx="3138274" cy="3138274"/>
          </a:xfrm>
        </p:grpSpPr>
        <p:grpSp>
          <p:nvGrpSpPr>
            <p:cNvPr id="3" name="椭圆 56"/>
            <p:cNvGrpSpPr>
              <a:grpSpLocks/>
            </p:cNvGrpSpPr>
            <p:nvPr/>
          </p:nvGrpSpPr>
          <p:grpSpPr bwMode="auto">
            <a:xfrm>
              <a:off x="4603676" y="2372160"/>
              <a:ext cx="3169927" cy="3155901"/>
              <a:chOff x="5407152" y="2743200"/>
              <a:chExt cx="1377696" cy="1371600"/>
            </a:xfrm>
          </p:grpSpPr>
          <p:pic>
            <p:nvPicPr>
              <p:cNvPr id="85033" name="椭圆 5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7152" y="2743200"/>
                <a:ext cx="1377696" cy="1371600"/>
              </a:xfrm>
              <a:prstGeom prst="rect">
                <a:avLst/>
              </a:prstGeom>
              <a:noFill/>
              <a:extLst>
                <a:ext uri="{909E8E84-426E-40DD-AFC4-6F175D3DCCD1}">
                  <a14:hiddenFill xmlns:a14="http://schemas.microsoft.com/office/drawing/2010/main">
                    <a:solidFill>
                      <a:srgbClr val="FFFFFF"/>
                    </a:solidFill>
                  </a14:hiddenFill>
                </a:ext>
              </a:extLst>
            </p:spPr>
          </p:pic>
          <p:sp>
            <p:nvSpPr>
              <p:cNvPr id="85034" name="Text Box 42"/>
              <p:cNvSpPr txBox="1">
                <a:spLocks noChangeArrowheads="1"/>
              </p:cNvSpPr>
              <p:nvPr/>
            </p:nvSpPr>
            <p:spPr bwMode="auto">
              <a:xfrm rot="5400000">
                <a:off x="5613775" y="2946775"/>
                <a:ext cx="964451" cy="96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85035" name="圆角矩形 57"/>
            <p:cNvSpPr>
              <a:spLocks noChangeArrowheads="1"/>
            </p:cNvSpPr>
            <p:nvPr/>
          </p:nvSpPr>
          <p:spPr bwMode="auto">
            <a:xfrm rot="2700000">
              <a:off x="5030747" y="2792218"/>
              <a:ext cx="2315789" cy="2315789"/>
            </a:xfrm>
            <a:prstGeom prst="roundRect">
              <a:avLst>
                <a:gd name="adj" fmla="val 50000"/>
              </a:avLst>
            </a:prstGeom>
            <a:gradFill rotWithShape="1">
              <a:gsLst>
                <a:gs pos="0">
                  <a:srgbClr val="B8BBBC"/>
                </a:gs>
                <a:gs pos="100000">
                  <a:schemeClr val="bg1"/>
                </a:gs>
              </a:gsLst>
              <a:lin ang="54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rot="10800000"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grpSp>
        <p:nvGrpSpPr>
          <p:cNvPr id="85036" name="Group 44"/>
          <p:cNvGrpSpPr>
            <a:grpSpLocks/>
          </p:cNvGrpSpPr>
          <p:nvPr/>
        </p:nvGrpSpPr>
        <p:grpSpPr bwMode="auto">
          <a:xfrm>
            <a:off x="3143250" y="3500438"/>
            <a:ext cx="2355850" cy="2365375"/>
            <a:chOff x="3840" y="1570"/>
            <a:chExt cx="1770" cy="1776"/>
          </a:xfrm>
        </p:grpSpPr>
        <p:grpSp>
          <p:nvGrpSpPr>
            <p:cNvPr id="85037" name="组合 54"/>
            <p:cNvGrpSpPr>
              <a:grpSpLocks/>
            </p:cNvGrpSpPr>
            <p:nvPr/>
          </p:nvGrpSpPr>
          <p:grpSpPr bwMode="auto">
            <a:xfrm>
              <a:off x="4334" y="1994"/>
              <a:ext cx="776" cy="776"/>
              <a:chOff x="4619504" y="2380975"/>
              <a:chExt cx="3138274" cy="3138274"/>
            </a:xfrm>
          </p:grpSpPr>
          <p:grpSp>
            <p:nvGrpSpPr>
              <p:cNvPr id="4" name="椭圆 56"/>
              <p:cNvGrpSpPr>
                <a:grpSpLocks/>
              </p:cNvGrpSpPr>
              <p:nvPr/>
            </p:nvGrpSpPr>
            <p:grpSpPr bwMode="auto">
              <a:xfrm>
                <a:off x="4603676" y="2372160"/>
                <a:ext cx="3169927" cy="3155901"/>
                <a:chOff x="5407152" y="2743200"/>
                <a:chExt cx="1377696" cy="1371600"/>
              </a:xfrm>
            </p:grpSpPr>
            <p:pic>
              <p:nvPicPr>
                <p:cNvPr id="85039" name="椭圆 5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7152" y="2743200"/>
                  <a:ext cx="1377696" cy="1371600"/>
                </a:xfrm>
                <a:prstGeom prst="rect">
                  <a:avLst/>
                </a:prstGeom>
                <a:noFill/>
                <a:extLst>
                  <a:ext uri="{909E8E84-426E-40DD-AFC4-6F175D3DCCD1}">
                    <a14:hiddenFill xmlns:a14="http://schemas.microsoft.com/office/drawing/2010/main">
                      <a:solidFill>
                        <a:srgbClr val="FFFFFF"/>
                      </a:solidFill>
                    </a14:hiddenFill>
                  </a:ext>
                </a:extLst>
              </p:spPr>
            </p:pic>
            <p:sp>
              <p:nvSpPr>
                <p:cNvPr id="85040" name="Text Box 48"/>
                <p:cNvSpPr txBox="1">
                  <a:spLocks noChangeArrowheads="1"/>
                </p:cNvSpPr>
                <p:nvPr/>
              </p:nvSpPr>
              <p:spPr bwMode="auto">
                <a:xfrm rot="5400000">
                  <a:off x="5613775" y="2946775"/>
                  <a:ext cx="964451" cy="96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85041" name="圆角矩形 57"/>
              <p:cNvSpPr>
                <a:spLocks noChangeArrowheads="1"/>
              </p:cNvSpPr>
              <p:nvPr/>
            </p:nvSpPr>
            <p:spPr bwMode="auto">
              <a:xfrm rot="2700000">
                <a:off x="5030747" y="2792218"/>
                <a:ext cx="2315789" cy="2315789"/>
              </a:xfrm>
              <a:prstGeom prst="roundRect">
                <a:avLst>
                  <a:gd name="adj" fmla="val 50000"/>
                </a:avLst>
              </a:prstGeom>
              <a:gradFill rotWithShape="1">
                <a:gsLst>
                  <a:gs pos="0">
                    <a:srgbClr val="B8BBBC"/>
                  </a:gs>
                  <a:gs pos="100000">
                    <a:schemeClr val="bg1"/>
                  </a:gs>
                </a:gsLst>
                <a:lin ang="54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rot="10800000"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grpSp>
          <p:nvGrpSpPr>
            <p:cNvPr id="21" name="组合 2"/>
            <p:cNvGrpSpPr/>
            <p:nvPr/>
          </p:nvGrpSpPr>
          <p:grpSpPr>
            <a:xfrm>
              <a:off x="4131" y="1792"/>
              <a:ext cx="1188" cy="1187"/>
              <a:chOff x="10012420" y="-396754"/>
              <a:chExt cx="1425600" cy="1425600"/>
            </a:xfrm>
            <a:effectLst>
              <a:outerShdw blurRad="279400" dist="63500" dir="5400000" sx="102000" sy="102000" algn="t" rotWithShape="0">
                <a:prstClr val="black">
                  <a:alpha val="28000"/>
                </a:prstClr>
              </a:outerShdw>
            </a:effectLst>
          </p:grpSpPr>
          <p:sp>
            <p:nvSpPr>
              <p:cNvPr id="26" name="Freeform 15"/>
              <p:cNvSpPr>
                <a:spLocks/>
              </p:cNvSpPr>
              <p:nvPr/>
            </p:nvSpPr>
            <p:spPr bwMode="auto">
              <a:xfrm>
                <a:off x="10012420" y="-396754"/>
                <a:ext cx="1425600" cy="1425600"/>
              </a:xfrm>
              <a:custGeom>
                <a:avLst/>
                <a:gdLst>
                  <a:gd name="T0" fmla="*/ 744 w 794"/>
                  <a:gd name="T1" fmla="*/ 323 h 794"/>
                  <a:gd name="T2" fmla="*/ 733 w 794"/>
                  <a:gd name="T3" fmla="*/ 284 h 794"/>
                  <a:gd name="T4" fmla="*/ 755 w 794"/>
                  <a:gd name="T5" fmla="*/ 224 h 794"/>
                  <a:gd name="T6" fmla="*/ 696 w 794"/>
                  <a:gd name="T7" fmla="*/ 219 h 794"/>
                  <a:gd name="T8" fmla="*/ 706 w 794"/>
                  <a:gd name="T9" fmla="*/ 157 h 794"/>
                  <a:gd name="T10" fmla="*/ 678 w 794"/>
                  <a:gd name="T11" fmla="*/ 124 h 794"/>
                  <a:gd name="T12" fmla="*/ 614 w 794"/>
                  <a:gd name="T13" fmla="*/ 125 h 794"/>
                  <a:gd name="T14" fmla="*/ 618 w 794"/>
                  <a:gd name="T15" fmla="*/ 67 h 794"/>
                  <a:gd name="T16" fmla="*/ 555 w 794"/>
                  <a:gd name="T17" fmla="*/ 80 h 794"/>
                  <a:gd name="T18" fmla="*/ 518 w 794"/>
                  <a:gd name="T19" fmla="*/ 65 h 794"/>
                  <a:gd name="T20" fmla="*/ 485 w 794"/>
                  <a:gd name="T21" fmla="*/ 10 h 794"/>
                  <a:gd name="T22" fmla="*/ 445 w 794"/>
                  <a:gd name="T23" fmla="*/ 53 h 794"/>
                  <a:gd name="T24" fmla="*/ 402 w 794"/>
                  <a:gd name="T25" fmla="*/ 6 h 794"/>
                  <a:gd name="T26" fmla="*/ 359 w 794"/>
                  <a:gd name="T27" fmla="*/ 8 h 794"/>
                  <a:gd name="T28" fmla="*/ 320 w 794"/>
                  <a:gd name="T29" fmla="*/ 59 h 794"/>
                  <a:gd name="T30" fmla="*/ 276 w 794"/>
                  <a:gd name="T31" fmla="*/ 19 h 794"/>
                  <a:gd name="T32" fmla="*/ 248 w 794"/>
                  <a:gd name="T33" fmla="*/ 77 h 794"/>
                  <a:gd name="T34" fmla="*/ 213 w 794"/>
                  <a:gd name="T35" fmla="*/ 96 h 794"/>
                  <a:gd name="T36" fmla="*/ 149 w 794"/>
                  <a:gd name="T37" fmla="*/ 88 h 794"/>
                  <a:gd name="T38" fmla="*/ 158 w 794"/>
                  <a:gd name="T39" fmla="*/ 146 h 794"/>
                  <a:gd name="T40" fmla="*/ 94 w 794"/>
                  <a:gd name="T41" fmla="*/ 150 h 794"/>
                  <a:gd name="T42" fmla="*/ 69 w 794"/>
                  <a:gd name="T43" fmla="*/ 185 h 794"/>
                  <a:gd name="T44" fmla="*/ 85 w 794"/>
                  <a:gd name="T45" fmla="*/ 247 h 794"/>
                  <a:gd name="T46" fmla="*/ 26 w 794"/>
                  <a:gd name="T47" fmla="*/ 257 h 794"/>
                  <a:gd name="T48" fmla="*/ 54 w 794"/>
                  <a:gd name="T49" fmla="*/ 314 h 794"/>
                  <a:gd name="T50" fmla="*/ 46 w 794"/>
                  <a:gd name="T51" fmla="*/ 354 h 794"/>
                  <a:gd name="T52" fmla="*/ 1 w 794"/>
                  <a:gd name="T53" fmla="*/ 399 h 794"/>
                  <a:gd name="T54" fmla="*/ 52 w 794"/>
                  <a:gd name="T55" fmla="*/ 428 h 794"/>
                  <a:gd name="T56" fmla="*/ 15 w 794"/>
                  <a:gd name="T57" fmla="*/ 480 h 794"/>
                  <a:gd name="T58" fmla="*/ 27 w 794"/>
                  <a:gd name="T59" fmla="*/ 522 h 794"/>
                  <a:gd name="T60" fmla="*/ 85 w 794"/>
                  <a:gd name="T61" fmla="*/ 548 h 794"/>
                  <a:gd name="T62" fmla="*/ 56 w 794"/>
                  <a:gd name="T63" fmla="*/ 600 h 794"/>
                  <a:gd name="T64" fmla="*/ 118 w 794"/>
                  <a:gd name="T65" fmla="*/ 615 h 794"/>
                  <a:gd name="T66" fmla="*/ 145 w 794"/>
                  <a:gd name="T67" fmla="*/ 645 h 794"/>
                  <a:gd name="T68" fmla="*/ 151 w 794"/>
                  <a:gd name="T69" fmla="*/ 709 h 794"/>
                  <a:gd name="T70" fmla="*/ 206 w 794"/>
                  <a:gd name="T71" fmla="*/ 687 h 794"/>
                  <a:gd name="T72" fmla="*/ 224 w 794"/>
                  <a:gd name="T73" fmla="*/ 748 h 794"/>
                  <a:gd name="T74" fmla="*/ 264 w 794"/>
                  <a:gd name="T75" fmla="*/ 765 h 794"/>
                  <a:gd name="T76" fmla="*/ 321 w 794"/>
                  <a:gd name="T77" fmla="*/ 736 h 794"/>
                  <a:gd name="T78" fmla="*/ 343 w 794"/>
                  <a:gd name="T79" fmla="*/ 791 h 794"/>
                  <a:gd name="T80" fmla="*/ 394 w 794"/>
                  <a:gd name="T81" fmla="*/ 751 h 794"/>
                  <a:gd name="T82" fmla="*/ 434 w 794"/>
                  <a:gd name="T83" fmla="*/ 750 h 794"/>
                  <a:gd name="T84" fmla="*/ 487 w 794"/>
                  <a:gd name="T85" fmla="*/ 784 h 794"/>
                  <a:gd name="T86" fmla="*/ 505 w 794"/>
                  <a:gd name="T87" fmla="*/ 728 h 794"/>
                  <a:gd name="T88" fmla="*/ 564 w 794"/>
                  <a:gd name="T89" fmla="*/ 752 h 794"/>
                  <a:gd name="T90" fmla="*/ 602 w 794"/>
                  <a:gd name="T91" fmla="*/ 731 h 794"/>
                  <a:gd name="T92" fmla="*/ 615 w 794"/>
                  <a:gd name="T93" fmla="*/ 669 h 794"/>
                  <a:gd name="T94" fmla="*/ 671 w 794"/>
                  <a:gd name="T95" fmla="*/ 685 h 794"/>
                  <a:gd name="T96" fmla="*/ 672 w 794"/>
                  <a:gd name="T97" fmla="*/ 621 h 794"/>
                  <a:gd name="T98" fmla="*/ 695 w 794"/>
                  <a:gd name="T99" fmla="*/ 589 h 794"/>
                  <a:gd name="T100" fmla="*/ 756 w 794"/>
                  <a:gd name="T101" fmla="*/ 569 h 794"/>
                  <a:gd name="T102" fmla="*/ 723 w 794"/>
                  <a:gd name="T103" fmla="*/ 520 h 794"/>
                  <a:gd name="T104" fmla="*/ 778 w 794"/>
                  <a:gd name="T105" fmla="*/ 488 h 794"/>
                  <a:gd name="T106" fmla="*/ 786 w 794"/>
                  <a:gd name="T107" fmla="*/ 446 h 794"/>
                  <a:gd name="T108" fmla="*/ 745 w 794"/>
                  <a:gd name="T109" fmla="*/ 397 h 794"/>
                  <a:gd name="T110" fmla="*/ 794 w 794"/>
                  <a:gd name="T111" fmla="*/ 363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94" h="794">
                    <a:moveTo>
                      <a:pt x="790" y="337"/>
                    </a:moveTo>
                    <a:cubicBezTo>
                      <a:pt x="790" y="333"/>
                      <a:pt x="787" y="330"/>
                      <a:pt x="783" y="329"/>
                    </a:cubicBezTo>
                    <a:cubicBezTo>
                      <a:pt x="744" y="323"/>
                      <a:pt x="744" y="323"/>
                      <a:pt x="744" y="323"/>
                    </a:cubicBezTo>
                    <a:cubicBezTo>
                      <a:pt x="740" y="322"/>
                      <a:pt x="736" y="319"/>
                      <a:pt x="735" y="315"/>
                    </a:cubicBezTo>
                    <a:cubicBezTo>
                      <a:pt x="730" y="295"/>
                      <a:pt x="730" y="295"/>
                      <a:pt x="730" y="295"/>
                    </a:cubicBezTo>
                    <a:cubicBezTo>
                      <a:pt x="729" y="291"/>
                      <a:pt x="730" y="286"/>
                      <a:pt x="733" y="284"/>
                    </a:cubicBezTo>
                    <a:cubicBezTo>
                      <a:pt x="763" y="258"/>
                      <a:pt x="763" y="258"/>
                      <a:pt x="763" y="258"/>
                    </a:cubicBezTo>
                    <a:cubicBezTo>
                      <a:pt x="766" y="256"/>
                      <a:pt x="767" y="251"/>
                      <a:pt x="766" y="248"/>
                    </a:cubicBezTo>
                    <a:cubicBezTo>
                      <a:pt x="755" y="224"/>
                      <a:pt x="755" y="224"/>
                      <a:pt x="755" y="224"/>
                    </a:cubicBezTo>
                    <a:cubicBezTo>
                      <a:pt x="754" y="221"/>
                      <a:pt x="749" y="218"/>
                      <a:pt x="746" y="219"/>
                    </a:cubicBezTo>
                    <a:cubicBezTo>
                      <a:pt x="706" y="224"/>
                      <a:pt x="706" y="224"/>
                      <a:pt x="706" y="224"/>
                    </a:cubicBezTo>
                    <a:cubicBezTo>
                      <a:pt x="703" y="225"/>
                      <a:pt x="698" y="222"/>
                      <a:pt x="696" y="219"/>
                    </a:cubicBezTo>
                    <a:cubicBezTo>
                      <a:pt x="685" y="201"/>
                      <a:pt x="685" y="201"/>
                      <a:pt x="685" y="201"/>
                    </a:cubicBezTo>
                    <a:cubicBezTo>
                      <a:pt x="683" y="198"/>
                      <a:pt x="683" y="193"/>
                      <a:pt x="685" y="190"/>
                    </a:cubicBezTo>
                    <a:cubicBezTo>
                      <a:pt x="706" y="157"/>
                      <a:pt x="706" y="157"/>
                      <a:pt x="706" y="157"/>
                    </a:cubicBezTo>
                    <a:cubicBezTo>
                      <a:pt x="708" y="154"/>
                      <a:pt x="708" y="149"/>
                      <a:pt x="705" y="146"/>
                    </a:cubicBezTo>
                    <a:cubicBezTo>
                      <a:pt x="688" y="126"/>
                      <a:pt x="688" y="126"/>
                      <a:pt x="688" y="126"/>
                    </a:cubicBezTo>
                    <a:cubicBezTo>
                      <a:pt x="686" y="124"/>
                      <a:pt x="681" y="123"/>
                      <a:pt x="678" y="124"/>
                    </a:cubicBezTo>
                    <a:cubicBezTo>
                      <a:pt x="642" y="141"/>
                      <a:pt x="642" y="141"/>
                      <a:pt x="642" y="141"/>
                    </a:cubicBezTo>
                    <a:cubicBezTo>
                      <a:pt x="638" y="142"/>
                      <a:pt x="633" y="142"/>
                      <a:pt x="631" y="139"/>
                    </a:cubicBezTo>
                    <a:cubicBezTo>
                      <a:pt x="614" y="125"/>
                      <a:pt x="614" y="125"/>
                      <a:pt x="614" y="125"/>
                    </a:cubicBezTo>
                    <a:cubicBezTo>
                      <a:pt x="611" y="123"/>
                      <a:pt x="610" y="118"/>
                      <a:pt x="611" y="115"/>
                    </a:cubicBezTo>
                    <a:cubicBezTo>
                      <a:pt x="622" y="76"/>
                      <a:pt x="622" y="76"/>
                      <a:pt x="622" y="76"/>
                    </a:cubicBezTo>
                    <a:cubicBezTo>
                      <a:pt x="623" y="73"/>
                      <a:pt x="621" y="69"/>
                      <a:pt x="618" y="67"/>
                    </a:cubicBezTo>
                    <a:cubicBezTo>
                      <a:pt x="595" y="53"/>
                      <a:pt x="595" y="53"/>
                      <a:pt x="595" y="53"/>
                    </a:cubicBezTo>
                    <a:cubicBezTo>
                      <a:pt x="592" y="51"/>
                      <a:pt x="587" y="51"/>
                      <a:pt x="585" y="54"/>
                    </a:cubicBezTo>
                    <a:cubicBezTo>
                      <a:pt x="555" y="80"/>
                      <a:pt x="555" y="80"/>
                      <a:pt x="555" y="80"/>
                    </a:cubicBezTo>
                    <a:cubicBezTo>
                      <a:pt x="552" y="83"/>
                      <a:pt x="548" y="84"/>
                      <a:pt x="544" y="82"/>
                    </a:cubicBezTo>
                    <a:cubicBezTo>
                      <a:pt x="524" y="74"/>
                      <a:pt x="524" y="74"/>
                      <a:pt x="524" y="74"/>
                    </a:cubicBezTo>
                    <a:cubicBezTo>
                      <a:pt x="521" y="72"/>
                      <a:pt x="518" y="68"/>
                      <a:pt x="518" y="65"/>
                    </a:cubicBezTo>
                    <a:cubicBezTo>
                      <a:pt x="517" y="25"/>
                      <a:pt x="517" y="25"/>
                      <a:pt x="517" y="25"/>
                    </a:cubicBezTo>
                    <a:cubicBezTo>
                      <a:pt x="517" y="21"/>
                      <a:pt x="514" y="17"/>
                      <a:pt x="510" y="16"/>
                    </a:cubicBezTo>
                    <a:cubicBezTo>
                      <a:pt x="485" y="10"/>
                      <a:pt x="485" y="10"/>
                      <a:pt x="485" y="10"/>
                    </a:cubicBezTo>
                    <a:cubicBezTo>
                      <a:pt x="481" y="9"/>
                      <a:pt x="477" y="11"/>
                      <a:pt x="475" y="14"/>
                    </a:cubicBezTo>
                    <a:cubicBezTo>
                      <a:pt x="455" y="48"/>
                      <a:pt x="455" y="48"/>
                      <a:pt x="455" y="48"/>
                    </a:cubicBezTo>
                    <a:cubicBezTo>
                      <a:pt x="453" y="51"/>
                      <a:pt x="448" y="53"/>
                      <a:pt x="445" y="53"/>
                    </a:cubicBezTo>
                    <a:cubicBezTo>
                      <a:pt x="423" y="51"/>
                      <a:pt x="423" y="51"/>
                      <a:pt x="423" y="51"/>
                    </a:cubicBezTo>
                    <a:cubicBezTo>
                      <a:pt x="420" y="50"/>
                      <a:pt x="416" y="47"/>
                      <a:pt x="415" y="44"/>
                    </a:cubicBezTo>
                    <a:cubicBezTo>
                      <a:pt x="402" y="6"/>
                      <a:pt x="402" y="6"/>
                      <a:pt x="402" y="6"/>
                    </a:cubicBezTo>
                    <a:cubicBezTo>
                      <a:pt x="401" y="3"/>
                      <a:pt x="397" y="0"/>
                      <a:pt x="393" y="0"/>
                    </a:cubicBezTo>
                    <a:cubicBezTo>
                      <a:pt x="367" y="1"/>
                      <a:pt x="367" y="1"/>
                      <a:pt x="367" y="1"/>
                    </a:cubicBezTo>
                    <a:cubicBezTo>
                      <a:pt x="363" y="2"/>
                      <a:pt x="359" y="5"/>
                      <a:pt x="359" y="8"/>
                    </a:cubicBezTo>
                    <a:cubicBezTo>
                      <a:pt x="349" y="47"/>
                      <a:pt x="349" y="47"/>
                      <a:pt x="349" y="47"/>
                    </a:cubicBezTo>
                    <a:cubicBezTo>
                      <a:pt x="348" y="50"/>
                      <a:pt x="345" y="54"/>
                      <a:pt x="341" y="54"/>
                    </a:cubicBezTo>
                    <a:cubicBezTo>
                      <a:pt x="320" y="59"/>
                      <a:pt x="320" y="59"/>
                      <a:pt x="320" y="59"/>
                    </a:cubicBezTo>
                    <a:cubicBezTo>
                      <a:pt x="317" y="59"/>
                      <a:pt x="312" y="57"/>
                      <a:pt x="310" y="55"/>
                    </a:cubicBezTo>
                    <a:cubicBezTo>
                      <a:pt x="286" y="22"/>
                      <a:pt x="286" y="22"/>
                      <a:pt x="286" y="22"/>
                    </a:cubicBezTo>
                    <a:cubicBezTo>
                      <a:pt x="284" y="19"/>
                      <a:pt x="280" y="18"/>
                      <a:pt x="276" y="19"/>
                    </a:cubicBezTo>
                    <a:cubicBezTo>
                      <a:pt x="251" y="28"/>
                      <a:pt x="251" y="28"/>
                      <a:pt x="251" y="28"/>
                    </a:cubicBezTo>
                    <a:cubicBezTo>
                      <a:pt x="248" y="29"/>
                      <a:pt x="245" y="33"/>
                      <a:pt x="246" y="37"/>
                    </a:cubicBezTo>
                    <a:cubicBezTo>
                      <a:pt x="248" y="77"/>
                      <a:pt x="248" y="77"/>
                      <a:pt x="248" y="77"/>
                    </a:cubicBezTo>
                    <a:cubicBezTo>
                      <a:pt x="248" y="80"/>
                      <a:pt x="246" y="85"/>
                      <a:pt x="243" y="86"/>
                    </a:cubicBezTo>
                    <a:cubicBezTo>
                      <a:pt x="224" y="97"/>
                      <a:pt x="224" y="97"/>
                      <a:pt x="224" y="97"/>
                    </a:cubicBezTo>
                    <a:cubicBezTo>
                      <a:pt x="221" y="98"/>
                      <a:pt x="216" y="98"/>
                      <a:pt x="213" y="96"/>
                    </a:cubicBezTo>
                    <a:cubicBezTo>
                      <a:pt x="181" y="72"/>
                      <a:pt x="181" y="72"/>
                      <a:pt x="181" y="72"/>
                    </a:cubicBezTo>
                    <a:cubicBezTo>
                      <a:pt x="178" y="70"/>
                      <a:pt x="173" y="70"/>
                      <a:pt x="170" y="72"/>
                    </a:cubicBezTo>
                    <a:cubicBezTo>
                      <a:pt x="149" y="88"/>
                      <a:pt x="149" y="88"/>
                      <a:pt x="149" y="88"/>
                    </a:cubicBezTo>
                    <a:cubicBezTo>
                      <a:pt x="146" y="90"/>
                      <a:pt x="145" y="94"/>
                      <a:pt x="146" y="98"/>
                    </a:cubicBezTo>
                    <a:cubicBezTo>
                      <a:pt x="160" y="135"/>
                      <a:pt x="160" y="135"/>
                      <a:pt x="160" y="135"/>
                    </a:cubicBezTo>
                    <a:cubicBezTo>
                      <a:pt x="161" y="138"/>
                      <a:pt x="160" y="143"/>
                      <a:pt x="158" y="146"/>
                    </a:cubicBezTo>
                    <a:cubicBezTo>
                      <a:pt x="143" y="161"/>
                      <a:pt x="143" y="161"/>
                      <a:pt x="143" y="161"/>
                    </a:cubicBezTo>
                    <a:cubicBezTo>
                      <a:pt x="140" y="164"/>
                      <a:pt x="135" y="165"/>
                      <a:pt x="132" y="164"/>
                    </a:cubicBezTo>
                    <a:cubicBezTo>
                      <a:pt x="94" y="150"/>
                      <a:pt x="94" y="150"/>
                      <a:pt x="94" y="150"/>
                    </a:cubicBezTo>
                    <a:cubicBezTo>
                      <a:pt x="91" y="149"/>
                      <a:pt x="86" y="150"/>
                      <a:pt x="84" y="153"/>
                    </a:cubicBezTo>
                    <a:cubicBezTo>
                      <a:pt x="69" y="175"/>
                      <a:pt x="69" y="175"/>
                      <a:pt x="69" y="175"/>
                    </a:cubicBezTo>
                    <a:cubicBezTo>
                      <a:pt x="67" y="178"/>
                      <a:pt x="67" y="182"/>
                      <a:pt x="69" y="185"/>
                    </a:cubicBezTo>
                    <a:cubicBezTo>
                      <a:pt x="93" y="217"/>
                      <a:pt x="93" y="217"/>
                      <a:pt x="93" y="217"/>
                    </a:cubicBezTo>
                    <a:cubicBezTo>
                      <a:pt x="96" y="220"/>
                      <a:pt x="96" y="225"/>
                      <a:pt x="94" y="228"/>
                    </a:cubicBezTo>
                    <a:cubicBezTo>
                      <a:pt x="85" y="247"/>
                      <a:pt x="85" y="247"/>
                      <a:pt x="85" y="247"/>
                    </a:cubicBezTo>
                    <a:cubicBezTo>
                      <a:pt x="83" y="250"/>
                      <a:pt x="78" y="253"/>
                      <a:pt x="75" y="252"/>
                    </a:cubicBezTo>
                    <a:cubicBezTo>
                      <a:pt x="35" y="251"/>
                      <a:pt x="35" y="251"/>
                      <a:pt x="35" y="251"/>
                    </a:cubicBezTo>
                    <a:cubicBezTo>
                      <a:pt x="31" y="250"/>
                      <a:pt x="28" y="253"/>
                      <a:pt x="26" y="257"/>
                    </a:cubicBezTo>
                    <a:cubicBezTo>
                      <a:pt x="18" y="282"/>
                      <a:pt x="18" y="282"/>
                      <a:pt x="18" y="282"/>
                    </a:cubicBezTo>
                    <a:cubicBezTo>
                      <a:pt x="17" y="285"/>
                      <a:pt x="18" y="290"/>
                      <a:pt x="21" y="292"/>
                    </a:cubicBezTo>
                    <a:cubicBezTo>
                      <a:pt x="54" y="314"/>
                      <a:pt x="54" y="314"/>
                      <a:pt x="54" y="314"/>
                    </a:cubicBezTo>
                    <a:cubicBezTo>
                      <a:pt x="57" y="317"/>
                      <a:pt x="59" y="321"/>
                      <a:pt x="58" y="325"/>
                    </a:cubicBezTo>
                    <a:cubicBezTo>
                      <a:pt x="54" y="346"/>
                      <a:pt x="54" y="346"/>
                      <a:pt x="54" y="346"/>
                    </a:cubicBezTo>
                    <a:cubicBezTo>
                      <a:pt x="53" y="349"/>
                      <a:pt x="50" y="353"/>
                      <a:pt x="46" y="354"/>
                    </a:cubicBezTo>
                    <a:cubicBezTo>
                      <a:pt x="8" y="364"/>
                      <a:pt x="8" y="364"/>
                      <a:pt x="8" y="364"/>
                    </a:cubicBezTo>
                    <a:cubicBezTo>
                      <a:pt x="4" y="365"/>
                      <a:pt x="1" y="369"/>
                      <a:pt x="1" y="372"/>
                    </a:cubicBezTo>
                    <a:cubicBezTo>
                      <a:pt x="1" y="399"/>
                      <a:pt x="1" y="399"/>
                      <a:pt x="1" y="399"/>
                    </a:cubicBezTo>
                    <a:cubicBezTo>
                      <a:pt x="0" y="402"/>
                      <a:pt x="3" y="406"/>
                      <a:pt x="7" y="407"/>
                    </a:cubicBezTo>
                    <a:cubicBezTo>
                      <a:pt x="45" y="420"/>
                      <a:pt x="45" y="420"/>
                      <a:pt x="45" y="420"/>
                    </a:cubicBezTo>
                    <a:cubicBezTo>
                      <a:pt x="48" y="421"/>
                      <a:pt x="51" y="425"/>
                      <a:pt x="52" y="428"/>
                    </a:cubicBezTo>
                    <a:cubicBezTo>
                      <a:pt x="54" y="449"/>
                      <a:pt x="54" y="449"/>
                      <a:pt x="54" y="449"/>
                    </a:cubicBezTo>
                    <a:cubicBezTo>
                      <a:pt x="55" y="453"/>
                      <a:pt x="52" y="458"/>
                      <a:pt x="49" y="460"/>
                    </a:cubicBezTo>
                    <a:cubicBezTo>
                      <a:pt x="15" y="480"/>
                      <a:pt x="15" y="480"/>
                      <a:pt x="15" y="480"/>
                    </a:cubicBezTo>
                    <a:cubicBezTo>
                      <a:pt x="12" y="482"/>
                      <a:pt x="11" y="487"/>
                      <a:pt x="12" y="490"/>
                    </a:cubicBezTo>
                    <a:cubicBezTo>
                      <a:pt x="19" y="516"/>
                      <a:pt x="19" y="516"/>
                      <a:pt x="19" y="516"/>
                    </a:cubicBezTo>
                    <a:cubicBezTo>
                      <a:pt x="20" y="519"/>
                      <a:pt x="23" y="522"/>
                      <a:pt x="27" y="522"/>
                    </a:cubicBezTo>
                    <a:cubicBezTo>
                      <a:pt x="67" y="523"/>
                      <a:pt x="67" y="523"/>
                      <a:pt x="67" y="523"/>
                    </a:cubicBezTo>
                    <a:cubicBezTo>
                      <a:pt x="70" y="523"/>
                      <a:pt x="75" y="526"/>
                      <a:pt x="76" y="529"/>
                    </a:cubicBezTo>
                    <a:cubicBezTo>
                      <a:pt x="85" y="548"/>
                      <a:pt x="85" y="548"/>
                      <a:pt x="85" y="548"/>
                    </a:cubicBezTo>
                    <a:cubicBezTo>
                      <a:pt x="86" y="552"/>
                      <a:pt x="86" y="557"/>
                      <a:pt x="83" y="559"/>
                    </a:cubicBezTo>
                    <a:cubicBezTo>
                      <a:pt x="57" y="589"/>
                      <a:pt x="57" y="589"/>
                      <a:pt x="57" y="589"/>
                    </a:cubicBezTo>
                    <a:cubicBezTo>
                      <a:pt x="55" y="592"/>
                      <a:pt x="54" y="597"/>
                      <a:pt x="56" y="600"/>
                    </a:cubicBezTo>
                    <a:cubicBezTo>
                      <a:pt x="70" y="622"/>
                      <a:pt x="70" y="622"/>
                      <a:pt x="70" y="622"/>
                    </a:cubicBezTo>
                    <a:cubicBezTo>
                      <a:pt x="72" y="625"/>
                      <a:pt x="77" y="627"/>
                      <a:pt x="80" y="626"/>
                    </a:cubicBezTo>
                    <a:cubicBezTo>
                      <a:pt x="118" y="615"/>
                      <a:pt x="118" y="615"/>
                      <a:pt x="118" y="615"/>
                    </a:cubicBezTo>
                    <a:cubicBezTo>
                      <a:pt x="122" y="614"/>
                      <a:pt x="127" y="615"/>
                      <a:pt x="129" y="618"/>
                    </a:cubicBezTo>
                    <a:cubicBezTo>
                      <a:pt x="143" y="634"/>
                      <a:pt x="143" y="634"/>
                      <a:pt x="143" y="634"/>
                    </a:cubicBezTo>
                    <a:cubicBezTo>
                      <a:pt x="146" y="637"/>
                      <a:pt x="146" y="642"/>
                      <a:pt x="145" y="645"/>
                    </a:cubicBezTo>
                    <a:cubicBezTo>
                      <a:pt x="129" y="681"/>
                      <a:pt x="129" y="681"/>
                      <a:pt x="129" y="681"/>
                    </a:cubicBezTo>
                    <a:cubicBezTo>
                      <a:pt x="127" y="685"/>
                      <a:pt x="128" y="689"/>
                      <a:pt x="131" y="692"/>
                    </a:cubicBezTo>
                    <a:cubicBezTo>
                      <a:pt x="151" y="709"/>
                      <a:pt x="151" y="709"/>
                      <a:pt x="151" y="709"/>
                    </a:cubicBezTo>
                    <a:cubicBezTo>
                      <a:pt x="154" y="711"/>
                      <a:pt x="159" y="711"/>
                      <a:pt x="162" y="709"/>
                    </a:cubicBezTo>
                    <a:cubicBezTo>
                      <a:pt x="195" y="687"/>
                      <a:pt x="195" y="687"/>
                      <a:pt x="195" y="687"/>
                    </a:cubicBezTo>
                    <a:cubicBezTo>
                      <a:pt x="198" y="685"/>
                      <a:pt x="203" y="685"/>
                      <a:pt x="206" y="687"/>
                    </a:cubicBezTo>
                    <a:cubicBezTo>
                      <a:pt x="224" y="699"/>
                      <a:pt x="224" y="699"/>
                      <a:pt x="224" y="699"/>
                    </a:cubicBezTo>
                    <a:cubicBezTo>
                      <a:pt x="227" y="700"/>
                      <a:pt x="230" y="705"/>
                      <a:pt x="229" y="709"/>
                    </a:cubicBezTo>
                    <a:cubicBezTo>
                      <a:pt x="224" y="748"/>
                      <a:pt x="224" y="748"/>
                      <a:pt x="224" y="748"/>
                    </a:cubicBezTo>
                    <a:cubicBezTo>
                      <a:pt x="224" y="752"/>
                      <a:pt x="226" y="756"/>
                      <a:pt x="230" y="757"/>
                    </a:cubicBezTo>
                    <a:cubicBezTo>
                      <a:pt x="254" y="768"/>
                      <a:pt x="254" y="768"/>
                      <a:pt x="254" y="768"/>
                    </a:cubicBezTo>
                    <a:cubicBezTo>
                      <a:pt x="257" y="769"/>
                      <a:pt x="262" y="768"/>
                      <a:pt x="264" y="765"/>
                    </a:cubicBezTo>
                    <a:cubicBezTo>
                      <a:pt x="289" y="734"/>
                      <a:pt x="289" y="734"/>
                      <a:pt x="289" y="734"/>
                    </a:cubicBezTo>
                    <a:cubicBezTo>
                      <a:pt x="292" y="732"/>
                      <a:pt x="296" y="730"/>
                      <a:pt x="300" y="731"/>
                    </a:cubicBezTo>
                    <a:cubicBezTo>
                      <a:pt x="321" y="736"/>
                      <a:pt x="321" y="736"/>
                      <a:pt x="321" y="736"/>
                    </a:cubicBezTo>
                    <a:cubicBezTo>
                      <a:pt x="324" y="737"/>
                      <a:pt x="328" y="741"/>
                      <a:pt x="328" y="744"/>
                    </a:cubicBezTo>
                    <a:cubicBezTo>
                      <a:pt x="335" y="784"/>
                      <a:pt x="335" y="784"/>
                      <a:pt x="335" y="784"/>
                    </a:cubicBezTo>
                    <a:cubicBezTo>
                      <a:pt x="336" y="787"/>
                      <a:pt x="340" y="790"/>
                      <a:pt x="343" y="791"/>
                    </a:cubicBezTo>
                    <a:cubicBezTo>
                      <a:pt x="369" y="794"/>
                      <a:pt x="369" y="794"/>
                      <a:pt x="369" y="794"/>
                    </a:cubicBezTo>
                    <a:cubicBezTo>
                      <a:pt x="373" y="794"/>
                      <a:pt x="377" y="792"/>
                      <a:pt x="378" y="788"/>
                    </a:cubicBezTo>
                    <a:cubicBezTo>
                      <a:pt x="394" y="751"/>
                      <a:pt x="394" y="751"/>
                      <a:pt x="394" y="751"/>
                    </a:cubicBezTo>
                    <a:cubicBezTo>
                      <a:pt x="395" y="748"/>
                      <a:pt x="399" y="745"/>
                      <a:pt x="403" y="745"/>
                    </a:cubicBezTo>
                    <a:cubicBezTo>
                      <a:pt x="424" y="744"/>
                      <a:pt x="424" y="744"/>
                      <a:pt x="424" y="744"/>
                    </a:cubicBezTo>
                    <a:cubicBezTo>
                      <a:pt x="428" y="744"/>
                      <a:pt x="432" y="746"/>
                      <a:pt x="434" y="750"/>
                    </a:cubicBezTo>
                    <a:cubicBezTo>
                      <a:pt x="452" y="785"/>
                      <a:pt x="452" y="785"/>
                      <a:pt x="452" y="785"/>
                    </a:cubicBezTo>
                    <a:cubicBezTo>
                      <a:pt x="454" y="788"/>
                      <a:pt x="458" y="790"/>
                      <a:pt x="462" y="789"/>
                    </a:cubicBezTo>
                    <a:cubicBezTo>
                      <a:pt x="487" y="784"/>
                      <a:pt x="487" y="784"/>
                      <a:pt x="487" y="784"/>
                    </a:cubicBezTo>
                    <a:cubicBezTo>
                      <a:pt x="491" y="784"/>
                      <a:pt x="494" y="780"/>
                      <a:pt x="495" y="776"/>
                    </a:cubicBezTo>
                    <a:cubicBezTo>
                      <a:pt x="498" y="737"/>
                      <a:pt x="498" y="737"/>
                      <a:pt x="498" y="737"/>
                    </a:cubicBezTo>
                    <a:cubicBezTo>
                      <a:pt x="498" y="733"/>
                      <a:pt x="501" y="729"/>
                      <a:pt x="505" y="728"/>
                    </a:cubicBezTo>
                    <a:cubicBezTo>
                      <a:pt x="525" y="721"/>
                      <a:pt x="525" y="721"/>
                      <a:pt x="525" y="721"/>
                    </a:cubicBezTo>
                    <a:cubicBezTo>
                      <a:pt x="528" y="720"/>
                      <a:pt x="533" y="721"/>
                      <a:pt x="536" y="723"/>
                    </a:cubicBezTo>
                    <a:cubicBezTo>
                      <a:pt x="564" y="752"/>
                      <a:pt x="564" y="752"/>
                      <a:pt x="564" y="752"/>
                    </a:cubicBezTo>
                    <a:cubicBezTo>
                      <a:pt x="566" y="754"/>
                      <a:pt x="571" y="755"/>
                      <a:pt x="574" y="753"/>
                    </a:cubicBezTo>
                    <a:cubicBezTo>
                      <a:pt x="597" y="741"/>
                      <a:pt x="597" y="741"/>
                      <a:pt x="597" y="741"/>
                    </a:cubicBezTo>
                    <a:cubicBezTo>
                      <a:pt x="601" y="739"/>
                      <a:pt x="603" y="735"/>
                      <a:pt x="602" y="731"/>
                    </a:cubicBezTo>
                    <a:cubicBezTo>
                      <a:pt x="594" y="692"/>
                      <a:pt x="594" y="692"/>
                      <a:pt x="594" y="692"/>
                    </a:cubicBezTo>
                    <a:cubicBezTo>
                      <a:pt x="593" y="689"/>
                      <a:pt x="595" y="684"/>
                      <a:pt x="598" y="682"/>
                    </a:cubicBezTo>
                    <a:cubicBezTo>
                      <a:pt x="615" y="669"/>
                      <a:pt x="615" y="669"/>
                      <a:pt x="615" y="669"/>
                    </a:cubicBezTo>
                    <a:cubicBezTo>
                      <a:pt x="618" y="667"/>
                      <a:pt x="623" y="666"/>
                      <a:pt x="626" y="668"/>
                    </a:cubicBezTo>
                    <a:cubicBezTo>
                      <a:pt x="661" y="687"/>
                      <a:pt x="661" y="687"/>
                      <a:pt x="661" y="687"/>
                    </a:cubicBezTo>
                    <a:cubicBezTo>
                      <a:pt x="664" y="689"/>
                      <a:pt x="669" y="688"/>
                      <a:pt x="671" y="685"/>
                    </a:cubicBezTo>
                    <a:cubicBezTo>
                      <a:pt x="690" y="667"/>
                      <a:pt x="690" y="667"/>
                      <a:pt x="690" y="667"/>
                    </a:cubicBezTo>
                    <a:cubicBezTo>
                      <a:pt x="692" y="664"/>
                      <a:pt x="693" y="659"/>
                      <a:pt x="691" y="656"/>
                    </a:cubicBezTo>
                    <a:cubicBezTo>
                      <a:pt x="672" y="621"/>
                      <a:pt x="672" y="621"/>
                      <a:pt x="672" y="621"/>
                    </a:cubicBezTo>
                    <a:cubicBezTo>
                      <a:pt x="670" y="618"/>
                      <a:pt x="670" y="613"/>
                      <a:pt x="673" y="610"/>
                    </a:cubicBezTo>
                    <a:cubicBezTo>
                      <a:pt x="685" y="593"/>
                      <a:pt x="685" y="593"/>
                      <a:pt x="685" y="593"/>
                    </a:cubicBezTo>
                    <a:cubicBezTo>
                      <a:pt x="687" y="590"/>
                      <a:pt x="692" y="588"/>
                      <a:pt x="695" y="589"/>
                    </a:cubicBezTo>
                    <a:cubicBezTo>
                      <a:pt x="735" y="597"/>
                      <a:pt x="735" y="597"/>
                      <a:pt x="735" y="597"/>
                    </a:cubicBezTo>
                    <a:cubicBezTo>
                      <a:pt x="738" y="597"/>
                      <a:pt x="742" y="595"/>
                      <a:pt x="744" y="592"/>
                    </a:cubicBezTo>
                    <a:cubicBezTo>
                      <a:pt x="756" y="569"/>
                      <a:pt x="756" y="569"/>
                      <a:pt x="756" y="569"/>
                    </a:cubicBezTo>
                    <a:cubicBezTo>
                      <a:pt x="758" y="565"/>
                      <a:pt x="757" y="561"/>
                      <a:pt x="754" y="558"/>
                    </a:cubicBezTo>
                    <a:cubicBezTo>
                      <a:pt x="726" y="531"/>
                      <a:pt x="726" y="531"/>
                      <a:pt x="726" y="531"/>
                    </a:cubicBezTo>
                    <a:cubicBezTo>
                      <a:pt x="723" y="528"/>
                      <a:pt x="722" y="523"/>
                      <a:pt x="723" y="520"/>
                    </a:cubicBezTo>
                    <a:cubicBezTo>
                      <a:pt x="730" y="500"/>
                      <a:pt x="730" y="500"/>
                      <a:pt x="730" y="500"/>
                    </a:cubicBezTo>
                    <a:cubicBezTo>
                      <a:pt x="731" y="496"/>
                      <a:pt x="735" y="493"/>
                      <a:pt x="739" y="493"/>
                    </a:cubicBezTo>
                    <a:cubicBezTo>
                      <a:pt x="778" y="488"/>
                      <a:pt x="778" y="488"/>
                      <a:pt x="778" y="488"/>
                    </a:cubicBezTo>
                    <a:cubicBezTo>
                      <a:pt x="782" y="488"/>
                      <a:pt x="785" y="485"/>
                      <a:pt x="786" y="481"/>
                    </a:cubicBezTo>
                    <a:cubicBezTo>
                      <a:pt x="791" y="455"/>
                      <a:pt x="791" y="455"/>
                      <a:pt x="791" y="455"/>
                    </a:cubicBezTo>
                    <a:cubicBezTo>
                      <a:pt x="791" y="452"/>
                      <a:pt x="789" y="447"/>
                      <a:pt x="786" y="446"/>
                    </a:cubicBezTo>
                    <a:cubicBezTo>
                      <a:pt x="750" y="428"/>
                      <a:pt x="750" y="428"/>
                      <a:pt x="750" y="428"/>
                    </a:cubicBezTo>
                    <a:cubicBezTo>
                      <a:pt x="747" y="426"/>
                      <a:pt x="745" y="422"/>
                      <a:pt x="745" y="419"/>
                    </a:cubicBezTo>
                    <a:cubicBezTo>
                      <a:pt x="745" y="397"/>
                      <a:pt x="745" y="397"/>
                      <a:pt x="745" y="397"/>
                    </a:cubicBezTo>
                    <a:cubicBezTo>
                      <a:pt x="745" y="393"/>
                      <a:pt x="748" y="389"/>
                      <a:pt x="752" y="388"/>
                    </a:cubicBezTo>
                    <a:cubicBezTo>
                      <a:pt x="788" y="372"/>
                      <a:pt x="788" y="372"/>
                      <a:pt x="788" y="372"/>
                    </a:cubicBezTo>
                    <a:cubicBezTo>
                      <a:pt x="792" y="371"/>
                      <a:pt x="794" y="367"/>
                      <a:pt x="794" y="363"/>
                    </a:cubicBezTo>
                    <a:lnTo>
                      <a:pt x="790" y="337"/>
                    </a:lnTo>
                    <a:close/>
                  </a:path>
                </a:pathLst>
              </a:custGeom>
              <a:gradFill>
                <a:gsLst>
                  <a:gs pos="100000">
                    <a:srgbClr val="D7D7D7"/>
                  </a:gs>
                  <a:gs pos="0">
                    <a:srgbClr val="F9F8FA"/>
                  </a:gs>
                </a:gsLst>
                <a:lin ang="5400000" scaled="1"/>
              </a:gradFill>
              <a:ln w="9525">
                <a:noFill/>
                <a:round/>
                <a:headEnd/>
                <a:tailEnd/>
              </a:ln>
            </p:spPr>
            <p:txBody>
              <a:bodyPr/>
              <a:lstStyle/>
              <a:p>
                <a:pPr fontAlgn="auto">
                  <a:spcBef>
                    <a:spcPts val="0"/>
                  </a:spcBef>
                  <a:spcAft>
                    <a:spcPts val="0"/>
                  </a:spcAft>
                  <a:defRPr/>
                </a:pPr>
                <a:endParaRPr lang="zh-CN" altLang="en-US">
                  <a:solidFill>
                    <a:prstClr val="black"/>
                  </a:solidFill>
                  <a:latin typeface="+mn-lt"/>
                  <a:ea typeface="+mn-ea"/>
                </a:endParaRPr>
              </a:p>
            </p:txBody>
          </p:sp>
          <p:sp>
            <p:nvSpPr>
              <p:cNvPr id="43" name="椭圆 8"/>
              <p:cNvSpPr/>
              <p:nvPr/>
            </p:nvSpPr>
            <p:spPr>
              <a:xfrm>
                <a:off x="10243307" y="-165867"/>
                <a:ext cx="963827" cy="963827"/>
              </a:xfrm>
              <a:prstGeom prst="ellipse">
                <a:avLst/>
              </a:prstGeom>
              <a:solidFill>
                <a:srgbClr val="9FC628"/>
              </a:solidFill>
              <a:ln w="136525">
                <a:gradFill>
                  <a:gsLst>
                    <a:gs pos="0">
                      <a:srgbClr val="C9C7C8"/>
                    </a:gs>
                    <a:gs pos="100000">
                      <a:srgbClr val="F9F9F8"/>
                    </a:gs>
                  </a:gsLst>
                  <a:lin ang="5400000" scaled="1"/>
                </a:gradFill>
              </a:ln>
              <a:effectLst>
                <a:innerShdw blurRad="215900" dist="88900" dir="16200000">
                  <a:prstClr val="black">
                    <a:alpha val="4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85043" name="组合 54"/>
            <p:cNvGrpSpPr>
              <a:grpSpLocks/>
            </p:cNvGrpSpPr>
            <p:nvPr/>
          </p:nvGrpSpPr>
          <p:grpSpPr bwMode="auto">
            <a:xfrm>
              <a:off x="4289" y="1949"/>
              <a:ext cx="866" cy="866"/>
              <a:chOff x="4619504" y="2380975"/>
              <a:chExt cx="3138274" cy="3138274"/>
            </a:xfrm>
          </p:grpSpPr>
          <p:grpSp>
            <p:nvGrpSpPr>
              <p:cNvPr id="57" name="椭圆 56"/>
              <p:cNvGrpSpPr>
                <a:grpSpLocks/>
              </p:cNvGrpSpPr>
              <p:nvPr/>
            </p:nvGrpSpPr>
            <p:grpSpPr bwMode="auto">
              <a:xfrm>
                <a:off x="4603676" y="2372160"/>
                <a:ext cx="3169927" cy="3155901"/>
                <a:chOff x="5407152" y="2743200"/>
                <a:chExt cx="1377696" cy="1371600"/>
              </a:xfrm>
            </p:grpSpPr>
            <p:pic>
              <p:nvPicPr>
                <p:cNvPr id="85045" name="椭圆 5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7152" y="2743200"/>
                  <a:ext cx="1377696" cy="1371600"/>
                </a:xfrm>
                <a:prstGeom prst="rect">
                  <a:avLst/>
                </a:prstGeom>
                <a:noFill/>
                <a:extLst>
                  <a:ext uri="{909E8E84-426E-40DD-AFC4-6F175D3DCCD1}">
                    <a14:hiddenFill xmlns:a14="http://schemas.microsoft.com/office/drawing/2010/main">
                      <a:solidFill>
                        <a:srgbClr val="FFFFFF"/>
                      </a:solidFill>
                    </a14:hiddenFill>
                  </a:ext>
                </a:extLst>
              </p:spPr>
            </p:pic>
            <p:sp>
              <p:nvSpPr>
                <p:cNvPr id="85046" name="Text Box 54"/>
                <p:cNvSpPr txBox="1">
                  <a:spLocks noChangeArrowheads="1"/>
                </p:cNvSpPr>
                <p:nvPr/>
              </p:nvSpPr>
              <p:spPr bwMode="auto">
                <a:xfrm rot="5400000">
                  <a:off x="5613775" y="2946775"/>
                  <a:ext cx="964451" cy="96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sp>
            <p:nvSpPr>
              <p:cNvPr id="85047" name="圆角矩形 57"/>
              <p:cNvSpPr>
                <a:spLocks noChangeArrowheads="1"/>
              </p:cNvSpPr>
              <p:nvPr/>
            </p:nvSpPr>
            <p:spPr bwMode="auto">
              <a:xfrm rot="2700000">
                <a:off x="5030747" y="2792218"/>
                <a:ext cx="2315789" cy="2315789"/>
              </a:xfrm>
              <a:prstGeom prst="roundRect">
                <a:avLst>
                  <a:gd name="adj" fmla="val 50000"/>
                </a:avLst>
              </a:prstGeom>
              <a:gradFill rotWithShape="1">
                <a:gsLst>
                  <a:gs pos="0">
                    <a:srgbClr val="B8BBBC"/>
                  </a:gs>
                  <a:gs pos="100000">
                    <a:schemeClr val="bg1"/>
                  </a:gs>
                </a:gsLst>
                <a:lin ang="54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rot="10800000" vert="eaVert" anchor="ct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a:solidFill>
                    <a:srgbClr val="FFFFFF"/>
                  </a:solidFill>
                  <a:ea typeface="微软雅黑" pitchFamily="34" charset="-122"/>
                </a:endParaRPr>
              </a:p>
            </p:txBody>
          </p:sp>
        </p:grpSp>
      </p:grpSp>
      <p:pic>
        <p:nvPicPr>
          <p:cNvPr id="85048" name="Picture 5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87025" y="4581525"/>
            <a:ext cx="1512837" cy="192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8"/>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4998"/>
                                        </p:tgtEl>
                                        <p:attrNameLst>
                                          <p:attrName>style.visibility</p:attrName>
                                        </p:attrNameLst>
                                      </p:cBhvr>
                                      <p:to>
                                        <p:strVal val="visible"/>
                                      </p:to>
                                    </p:set>
                                    <p:anim calcmode="lin" valueType="num">
                                      <p:cBhvr>
                                        <p:cTn id="7" dur="500" fill="hold"/>
                                        <p:tgtEl>
                                          <p:spTgt spid="84998"/>
                                        </p:tgtEl>
                                        <p:attrNameLst>
                                          <p:attrName>ppt_w</p:attrName>
                                        </p:attrNameLst>
                                      </p:cBhvr>
                                      <p:tavLst>
                                        <p:tav tm="0">
                                          <p:val>
                                            <p:fltVal val="0"/>
                                          </p:val>
                                        </p:tav>
                                        <p:tav tm="100000">
                                          <p:val>
                                            <p:strVal val="#ppt_w"/>
                                          </p:val>
                                        </p:tav>
                                      </p:tavLst>
                                    </p:anim>
                                    <p:anim calcmode="lin" valueType="num">
                                      <p:cBhvr>
                                        <p:cTn id="8" dur="500" fill="hold"/>
                                        <p:tgtEl>
                                          <p:spTgt spid="84998"/>
                                        </p:tgtEl>
                                        <p:attrNameLst>
                                          <p:attrName>ppt_h</p:attrName>
                                        </p:attrNameLst>
                                      </p:cBhvr>
                                      <p:tavLst>
                                        <p:tav tm="0">
                                          <p:val>
                                            <p:strVal val="#ppt_h"/>
                                          </p:val>
                                        </p:tav>
                                        <p:tav tm="100000">
                                          <p:val>
                                            <p:strVal val="#ppt_h"/>
                                          </p:val>
                                        </p:tav>
                                      </p:tavLst>
                                    </p:anim>
                                  </p:childTnLst>
                                </p:cTn>
                              </p:par>
                              <p:par>
                                <p:cTn id="9" presetID="12" presetClass="entr" presetSubtype="4" fill="hold" nodeType="withEffect">
                                  <p:stCondLst>
                                    <p:cond delay="0"/>
                                  </p:stCondLst>
                                  <p:childTnLst>
                                    <p:set>
                                      <p:cBhvr>
                                        <p:cTn id="10" dur="1" fill="hold">
                                          <p:stCondLst>
                                            <p:cond delay="0"/>
                                          </p:stCondLst>
                                        </p:cTn>
                                        <p:tgtEl>
                                          <p:spTgt spid="84999"/>
                                        </p:tgtEl>
                                        <p:attrNameLst>
                                          <p:attrName>style.visibility</p:attrName>
                                        </p:attrNameLst>
                                      </p:cBhvr>
                                      <p:to>
                                        <p:strVal val="visible"/>
                                      </p:to>
                                    </p:set>
                                    <p:animEffect transition="in" filter="slide(fromBottom)">
                                      <p:cBhvr>
                                        <p:cTn id="11" dur="500"/>
                                        <p:tgtEl>
                                          <p:spTgt spid="84999"/>
                                        </p:tgtEl>
                                      </p:cBhvr>
                                    </p:animEffect>
                                  </p:childTnLst>
                                </p:cTn>
                              </p:par>
                              <p:par>
                                <p:cTn id="12" presetID="12" presetClass="entr" presetSubtype="4" fill="hold" nodeType="withEffect">
                                  <p:stCondLst>
                                    <p:cond delay="0"/>
                                  </p:stCondLst>
                                  <p:childTnLst>
                                    <p:set>
                                      <p:cBhvr>
                                        <p:cTn id="13" dur="1" fill="hold">
                                          <p:stCondLst>
                                            <p:cond delay="0"/>
                                          </p:stCondLst>
                                        </p:cTn>
                                        <p:tgtEl>
                                          <p:spTgt spid="85000"/>
                                        </p:tgtEl>
                                        <p:attrNameLst>
                                          <p:attrName>style.visibility</p:attrName>
                                        </p:attrNameLst>
                                      </p:cBhvr>
                                      <p:to>
                                        <p:strVal val="visible"/>
                                      </p:to>
                                    </p:set>
                                    <p:animEffect transition="in" filter="slide(fromBottom)">
                                      <p:cBhvr>
                                        <p:cTn id="14" dur="500"/>
                                        <p:tgtEl>
                                          <p:spTgt spid="85000"/>
                                        </p:tgtEl>
                                      </p:cBhvr>
                                    </p:animEffect>
                                  </p:childTnLst>
                                </p:cTn>
                              </p:par>
                              <p:par>
                                <p:cTn id="15" presetID="12" presetClass="entr" presetSubtype="4" fill="hold" nodeType="withEffect">
                                  <p:stCondLst>
                                    <p:cond delay="0"/>
                                  </p:stCondLst>
                                  <p:childTnLst>
                                    <p:set>
                                      <p:cBhvr>
                                        <p:cTn id="16" dur="1" fill="hold">
                                          <p:stCondLst>
                                            <p:cond delay="0"/>
                                          </p:stCondLst>
                                        </p:cTn>
                                        <p:tgtEl>
                                          <p:spTgt spid="85021"/>
                                        </p:tgtEl>
                                        <p:attrNameLst>
                                          <p:attrName>style.visibility</p:attrName>
                                        </p:attrNameLst>
                                      </p:cBhvr>
                                      <p:to>
                                        <p:strVal val="visible"/>
                                      </p:to>
                                    </p:set>
                                    <p:animEffect transition="in" filter="slide(fromBottom)">
                                      <p:cBhvr>
                                        <p:cTn id="17" dur="500"/>
                                        <p:tgtEl>
                                          <p:spTgt spid="85021"/>
                                        </p:tgtEl>
                                      </p:cBhvr>
                                    </p:animEffect>
                                  </p:childTnLst>
                                </p:cTn>
                              </p:par>
                              <p:par>
                                <p:cTn id="18" presetID="12" presetClass="entr" presetSubtype="4" fill="hold" nodeType="withEffect">
                                  <p:stCondLst>
                                    <p:cond delay="0"/>
                                  </p:stCondLst>
                                  <p:childTnLst>
                                    <p:set>
                                      <p:cBhvr>
                                        <p:cTn id="19" dur="1" fill="hold">
                                          <p:stCondLst>
                                            <p:cond delay="0"/>
                                          </p:stCondLst>
                                        </p:cTn>
                                        <p:tgtEl>
                                          <p:spTgt spid="102"/>
                                        </p:tgtEl>
                                        <p:attrNameLst>
                                          <p:attrName>style.visibility</p:attrName>
                                        </p:attrNameLst>
                                      </p:cBhvr>
                                      <p:to>
                                        <p:strVal val="visible"/>
                                      </p:to>
                                    </p:set>
                                    <p:animEffect transition="in" filter="slide(fromBottom)">
                                      <p:cBhvr>
                                        <p:cTn id="20" dur="500"/>
                                        <p:tgtEl>
                                          <p:spTgt spid="102"/>
                                        </p:tgtEl>
                                      </p:cBhvr>
                                    </p:animEffect>
                                  </p:childTnLst>
                                </p:cTn>
                              </p:par>
                              <p:par>
                                <p:cTn id="21" presetID="1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slide(fromBottom)">
                                      <p:cBhvr>
                                        <p:cTn id="23" dur="500"/>
                                        <p:tgtEl>
                                          <p:spTgt spid="17"/>
                                        </p:tgtEl>
                                      </p:cBhvr>
                                    </p:animEffect>
                                  </p:childTnLst>
                                </p:cTn>
                              </p:par>
                              <p:par>
                                <p:cTn id="24" presetID="12" presetClass="entr" presetSubtype="4"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slide(fromBottom)">
                                      <p:cBhvr>
                                        <p:cTn id="26" dur="500"/>
                                        <p:tgtEl>
                                          <p:spTgt spid="2"/>
                                        </p:tgtEl>
                                      </p:cBhvr>
                                    </p:animEffect>
                                  </p:childTnLst>
                                </p:cTn>
                              </p:par>
                              <p:par>
                                <p:cTn id="27" presetID="12" presetClass="entr" presetSubtype="4" fill="hold" nodeType="withEffect">
                                  <p:stCondLst>
                                    <p:cond delay="0"/>
                                  </p:stCondLst>
                                  <p:childTnLst>
                                    <p:set>
                                      <p:cBhvr>
                                        <p:cTn id="28" dur="1" fill="hold">
                                          <p:stCondLst>
                                            <p:cond delay="0"/>
                                          </p:stCondLst>
                                        </p:cTn>
                                        <p:tgtEl>
                                          <p:spTgt spid="85031"/>
                                        </p:tgtEl>
                                        <p:attrNameLst>
                                          <p:attrName>style.visibility</p:attrName>
                                        </p:attrNameLst>
                                      </p:cBhvr>
                                      <p:to>
                                        <p:strVal val="visible"/>
                                      </p:to>
                                    </p:set>
                                    <p:animEffect transition="in" filter="slide(fromBottom)">
                                      <p:cBhvr>
                                        <p:cTn id="29" dur="500"/>
                                        <p:tgtEl>
                                          <p:spTgt spid="85031"/>
                                        </p:tgtEl>
                                      </p:cBhvr>
                                    </p:animEffect>
                                  </p:childTnLst>
                                </p:cTn>
                              </p:par>
                              <p:par>
                                <p:cTn id="30" presetID="12" presetClass="entr" presetSubtype="4" fill="hold" nodeType="withEffect">
                                  <p:stCondLst>
                                    <p:cond delay="0"/>
                                  </p:stCondLst>
                                  <p:childTnLst>
                                    <p:set>
                                      <p:cBhvr>
                                        <p:cTn id="31" dur="1" fill="hold">
                                          <p:stCondLst>
                                            <p:cond delay="0"/>
                                          </p:stCondLst>
                                        </p:cTn>
                                        <p:tgtEl>
                                          <p:spTgt spid="85036"/>
                                        </p:tgtEl>
                                        <p:attrNameLst>
                                          <p:attrName>style.visibility</p:attrName>
                                        </p:attrNameLst>
                                      </p:cBhvr>
                                      <p:to>
                                        <p:strVal val="visible"/>
                                      </p:to>
                                    </p:set>
                                    <p:animEffect transition="in" filter="slide(fromBottom)">
                                      <p:cBhvr>
                                        <p:cTn id="32" dur="500"/>
                                        <p:tgtEl>
                                          <p:spTgt spid="85036"/>
                                        </p:tgtEl>
                                      </p:cBhvr>
                                    </p:animEffect>
                                  </p:childTnLst>
                                </p:cTn>
                              </p:par>
                            </p:childTnLst>
                          </p:cTn>
                        </p:par>
                        <p:par>
                          <p:cTn id="33" fill="hold" nodeType="afterGroup">
                            <p:stCondLst>
                              <p:cond delay="500"/>
                            </p:stCondLst>
                            <p:childTnLst>
                              <p:par>
                                <p:cTn id="34" presetID="26" presetClass="entr" presetSubtype="0" fill="hold" grpId="0" nodeType="afterEffect">
                                  <p:stCondLst>
                                    <p:cond delay="0"/>
                                  </p:stCondLst>
                                  <p:childTnLst>
                                    <p:set>
                                      <p:cBhvr>
                                        <p:cTn id="35" dur="1" fill="hold">
                                          <p:stCondLst>
                                            <p:cond delay="0"/>
                                          </p:stCondLst>
                                        </p:cTn>
                                        <p:tgtEl>
                                          <p:spTgt spid="85020"/>
                                        </p:tgtEl>
                                        <p:attrNameLst>
                                          <p:attrName>style.visibility</p:attrName>
                                        </p:attrNameLst>
                                      </p:cBhvr>
                                      <p:to>
                                        <p:strVal val="visible"/>
                                      </p:to>
                                    </p:set>
                                    <p:animEffect transition="in" filter="wipe(down)">
                                      <p:cBhvr>
                                        <p:cTn id="36" dur="580">
                                          <p:stCondLst>
                                            <p:cond delay="0"/>
                                          </p:stCondLst>
                                        </p:cTn>
                                        <p:tgtEl>
                                          <p:spTgt spid="85020"/>
                                        </p:tgtEl>
                                      </p:cBhvr>
                                    </p:animEffect>
                                    <p:anim calcmode="lin" valueType="num">
                                      <p:cBhvr>
                                        <p:cTn id="37" dur="1822" tmFilter="0,0; 0.14,0.36; 0.43,0.73; 0.71,0.91; 1.0,1.0">
                                          <p:stCondLst>
                                            <p:cond delay="0"/>
                                          </p:stCondLst>
                                        </p:cTn>
                                        <p:tgtEl>
                                          <p:spTgt spid="85020"/>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85020"/>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85020"/>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85020"/>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85020"/>
                                        </p:tgtEl>
                                        <p:attrNameLst>
                                          <p:attrName>ppt_y</p:attrName>
                                        </p:attrNameLst>
                                      </p:cBhvr>
                                      <p:tavLst>
                                        <p:tav tm="0" fmla="#ppt_y-sin(pi*$)/81">
                                          <p:val>
                                            <p:fltVal val="0"/>
                                          </p:val>
                                        </p:tav>
                                        <p:tav tm="100000">
                                          <p:val>
                                            <p:fltVal val="1"/>
                                          </p:val>
                                        </p:tav>
                                      </p:tavLst>
                                    </p:anim>
                                    <p:animScale>
                                      <p:cBhvr>
                                        <p:cTn id="42" dur="26">
                                          <p:stCondLst>
                                            <p:cond delay="650"/>
                                          </p:stCondLst>
                                        </p:cTn>
                                        <p:tgtEl>
                                          <p:spTgt spid="85020"/>
                                        </p:tgtEl>
                                      </p:cBhvr>
                                      <p:to x="100000" y="60000"/>
                                    </p:animScale>
                                    <p:animScale>
                                      <p:cBhvr>
                                        <p:cTn id="43" dur="166" decel="50000">
                                          <p:stCondLst>
                                            <p:cond delay="676"/>
                                          </p:stCondLst>
                                        </p:cTn>
                                        <p:tgtEl>
                                          <p:spTgt spid="85020"/>
                                        </p:tgtEl>
                                      </p:cBhvr>
                                      <p:to x="100000" y="100000"/>
                                    </p:animScale>
                                    <p:animScale>
                                      <p:cBhvr>
                                        <p:cTn id="44" dur="26">
                                          <p:stCondLst>
                                            <p:cond delay="1312"/>
                                          </p:stCondLst>
                                        </p:cTn>
                                        <p:tgtEl>
                                          <p:spTgt spid="85020"/>
                                        </p:tgtEl>
                                      </p:cBhvr>
                                      <p:to x="100000" y="80000"/>
                                    </p:animScale>
                                    <p:animScale>
                                      <p:cBhvr>
                                        <p:cTn id="45" dur="166" decel="50000">
                                          <p:stCondLst>
                                            <p:cond delay="1338"/>
                                          </p:stCondLst>
                                        </p:cTn>
                                        <p:tgtEl>
                                          <p:spTgt spid="85020"/>
                                        </p:tgtEl>
                                      </p:cBhvr>
                                      <p:to x="100000" y="100000"/>
                                    </p:animScale>
                                    <p:animScale>
                                      <p:cBhvr>
                                        <p:cTn id="46" dur="26">
                                          <p:stCondLst>
                                            <p:cond delay="1642"/>
                                          </p:stCondLst>
                                        </p:cTn>
                                        <p:tgtEl>
                                          <p:spTgt spid="85020"/>
                                        </p:tgtEl>
                                      </p:cBhvr>
                                      <p:to x="100000" y="90000"/>
                                    </p:animScale>
                                    <p:animScale>
                                      <p:cBhvr>
                                        <p:cTn id="47" dur="166" decel="50000">
                                          <p:stCondLst>
                                            <p:cond delay="1668"/>
                                          </p:stCondLst>
                                        </p:cTn>
                                        <p:tgtEl>
                                          <p:spTgt spid="85020"/>
                                        </p:tgtEl>
                                      </p:cBhvr>
                                      <p:to x="100000" y="100000"/>
                                    </p:animScale>
                                    <p:animScale>
                                      <p:cBhvr>
                                        <p:cTn id="48" dur="26">
                                          <p:stCondLst>
                                            <p:cond delay="1808"/>
                                          </p:stCondLst>
                                        </p:cTn>
                                        <p:tgtEl>
                                          <p:spTgt spid="85020"/>
                                        </p:tgtEl>
                                      </p:cBhvr>
                                      <p:to x="100000" y="95000"/>
                                    </p:animScale>
                                    <p:animScale>
                                      <p:cBhvr>
                                        <p:cTn id="49" dur="166" decel="50000">
                                          <p:stCondLst>
                                            <p:cond delay="1834"/>
                                          </p:stCondLst>
                                        </p:cTn>
                                        <p:tgtEl>
                                          <p:spTgt spid="85020"/>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85019"/>
                                        </p:tgtEl>
                                        <p:attrNameLst>
                                          <p:attrName>style.visibility</p:attrName>
                                        </p:attrNameLst>
                                      </p:cBhvr>
                                      <p:to>
                                        <p:strVal val="visible"/>
                                      </p:to>
                                    </p:set>
                                    <p:animEffect transition="in" filter="wipe(down)">
                                      <p:cBhvr>
                                        <p:cTn id="52" dur="580">
                                          <p:stCondLst>
                                            <p:cond delay="0"/>
                                          </p:stCondLst>
                                        </p:cTn>
                                        <p:tgtEl>
                                          <p:spTgt spid="85019"/>
                                        </p:tgtEl>
                                      </p:cBhvr>
                                    </p:animEffect>
                                    <p:anim calcmode="lin" valueType="num">
                                      <p:cBhvr>
                                        <p:cTn id="53" dur="1822" tmFilter="0,0; 0.14,0.36; 0.43,0.73; 0.71,0.91; 1.0,1.0">
                                          <p:stCondLst>
                                            <p:cond delay="0"/>
                                          </p:stCondLst>
                                        </p:cTn>
                                        <p:tgtEl>
                                          <p:spTgt spid="85019"/>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85019"/>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85019"/>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85019"/>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85019"/>
                                        </p:tgtEl>
                                        <p:attrNameLst>
                                          <p:attrName>ppt_y</p:attrName>
                                        </p:attrNameLst>
                                      </p:cBhvr>
                                      <p:tavLst>
                                        <p:tav tm="0" fmla="#ppt_y-sin(pi*$)/81">
                                          <p:val>
                                            <p:fltVal val="0"/>
                                          </p:val>
                                        </p:tav>
                                        <p:tav tm="100000">
                                          <p:val>
                                            <p:fltVal val="1"/>
                                          </p:val>
                                        </p:tav>
                                      </p:tavLst>
                                    </p:anim>
                                    <p:animScale>
                                      <p:cBhvr>
                                        <p:cTn id="58" dur="26">
                                          <p:stCondLst>
                                            <p:cond delay="650"/>
                                          </p:stCondLst>
                                        </p:cTn>
                                        <p:tgtEl>
                                          <p:spTgt spid="85019"/>
                                        </p:tgtEl>
                                      </p:cBhvr>
                                      <p:to x="100000" y="60000"/>
                                    </p:animScale>
                                    <p:animScale>
                                      <p:cBhvr>
                                        <p:cTn id="59" dur="166" decel="50000">
                                          <p:stCondLst>
                                            <p:cond delay="676"/>
                                          </p:stCondLst>
                                        </p:cTn>
                                        <p:tgtEl>
                                          <p:spTgt spid="85019"/>
                                        </p:tgtEl>
                                      </p:cBhvr>
                                      <p:to x="100000" y="100000"/>
                                    </p:animScale>
                                    <p:animScale>
                                      <p:cBhvr>
                                        <p:cTn id="60" dur="26">
                                          <p:stCondLst>
                                            <p:cond delay="1312"/>
                                          </p:stCondLst>
                                        </p:cTn>
                                        <p:tgtEl>
                                          <p:spTgt spid="85019"/>
                                        </p:tgtEl>
                                      </p:cBhvr>
                                      <p:to x="100000" y="80000"/>
                                    </p:animScale>
                                    <p:animScale>
                                      <p:cBhvr>
                                        <p:cTn id="61" dur="166" decel="50000">
                                          <p:stCondLst>
                                            <p:cond delay="1338"/>
                                          </p:stCondLst>
                                        </p:cTn>
                                        <p:tgtEl>
                                          <p:spTgt spid="85019"/>
                                        </p:tgtEl>
                                      </p:cBhvr>
                                      <p:to x="100000" y="100000"/>
                                    </p:animScale>
                                    <p:animScale>
                                      <p:cBhvr>
                                        <p:cTn id="62" dur="26">
                                          <p:stCondLst>
                                            <p:cond delay="1642"/>
                                          </p:stCondLst>
                                        </p:cTn>
                                        <p:tgtEl>
                                          <p:spTgt spid="85019"/>
                                        </p:tgtEl>
                                      </p:cBhvr>
                                      <p:to x="100000" y="90000"/>
                                    </p:animScale>
                                    <p:animScale>
                                      <p:cBhvr>
                                        <p:cTn id="63" dur="166" decel="50000">
                                          <p:stCondLst>
                                            <p:cond delay="1668"/>
                                          </p:stCondLst>
                                        </p:cTn>
                                        <p:tgtEl>
                                          <p:spTgt spid="85019"/>
                                        </p:tgtEl>
                                      </p:cBhvr>
                                      <p:to x="100000" y="100000"/>
                                    </p:animScale>
                                    <p:animScale>
                                      <p:cBhvr>
                                        <p:cTn id="64" dur="26">
                                          <p:stCondLst>
                                            <p:cond delay="1808"/>
                                          </p:stCondLst>
                                        </p:cTn>
                                        <p:tgtEl>
                                          <p:spTgt spid="85019"/>
                                        </p:tgtEl>
                                      </p:cBhvr>
                                      <p:to x="100000" y="95000"/>
                                    </p:animScale>
                                    <p:animScale>
                                      <p:cBhvr>
                                        <p:cTn id="65" dur="166" decel="50000">
                                          <p:stCondLst>
                                            <p:cond delay="1834"/>
                                          </p:stCondLst>
                                        </p:cTn>
                                        <p:tgtEl>
                                          <p:spTgt spid="85019"/>
                                        </p:tgtEl>
                                      </p:cBhvr>
                                      <p:to x="100000" y="100000"/>
                                    </p:animScale>
                                  </p:childTnLst>
                                </p:cTn>
                              </p:par>
                              <p:par>
                                <p:cTn id="66" presetID="34" presetClass="entr" presetSubtype="0" fill="hold" nodeType="withEffect">
                                  <p:stCondLst>
                                    <p:cond delay="0"/>
                                  </p:stCondLst>
                                  <p:childTnLst>
                                    <p:set>
                                      <p:cBhvr>
                                        <p:cTn id="67" dur="1" fill="hold">
                                          <p:stCondLst>
                                            <p:cond delay="0"/>
                                          </p:stCondLst>
                                        </p:cTn>
                                        <p:tgtEl>
                                          <p:spTgt spid="85008"/>
                                        </p:tgtEl>
                                        <p:attrNameLst>
                                          <p:attrName>style.visibility</p:attrName>
                                        </p:attrNameLst>
                                      </p:cBhvr>
                                      <p:to>
                                        <p:strVal val="visible"/>
                                      </p:to>
                                    </p:set>
                                    <p:anim from="(-#ppt_w/2)" to="(#ppt_x)" calcmode="lin" valueType="num">
                                      <p:cBhvr>
                                        <p:cTn id="68" dur="600" fill="hold">
                                          <p:stCondLst>
                                            <p:cond delay="0"/>
                                          </p:stCondLst>
                                        </p:cTn>
                                        <p:tgtEl>
                                          <p:spTgt spid="85008"/>
                                        </p:tgtEl>
                                        <p:attrNameLst>
                                          <p:attrName>ppt_x</p:attrName>
                                        </p:attrNameLst>
                                      </p:cBhvr>
                                    </p:anim>
                                    <p:anim from="0" to="-1.0" calcmode="lin" valueType="num">
                                      <p:cBhvr>
                                        <p:cTn id="69" dur="200" decel="50000" autoRev="1" fill="hold">
                                          <p:stCondLst>
                                            <p:cond delay="600"/>
                                          </p:stCondLst>
                                        </p:cTn>
                                        <p:tgtEl>
                                          <p:spTgt spid="85008"/>
                                        </p:tgtEl>
                                        <p:attrNameLst>
                                          <p:attrName>xshear</p:attrName>
                                        </p:attrNameLst>
                                      </p:cBhvr>
                                    </p:anim>
                                    <p:animScale>
                                      <p:cBhvr>
                                        <p:cTn id="70" dur="200" decel="100000" autoRev="1" fill="hold">
                                          <p:stCondLst>
                                            <p:cond delay="600"/>
                                          </p:stCondLst>
                                        </p:cTn>
                                        <p:tgtEl>
                                          <p:spTgt spid="85008"/>
                                        </p:tgtEl>
                                      </p:cBhvr>
                                      <p:from x="100000" y="100000"/>
                                      <p:to x="80000" y="100000"/>
                                    </p:animScale>
                                    <p:anim by="(#ppt_h/3+#ppt_w*0.1)" calcmode="lin" valueType="num">
                                      <p:cBhvr additive="sum">
                                        <p:cTn id="71" dur="200" decel="100000" autoRev="1" fill="hold">
                                          <p:stCondLst>
                                            <p:cond delay="600"/>
                                          </p:stCondLst>
                                        </p:cTn>
                                        <p:tgtEl>
                                          <p:spTgt spid="85008"/>
                                        </p:tgtEl>
                                        <p:attrNameLst>
                                          <p:attrName>ppt_x</p:attrName>
                                        </p:attrNameLst>
                                      </p:cBhvr>
                                    </p:anim>
                                  </p:childTnLst>
                                </p:cTn>
                              </p:par>
                            </p:childTnLst>
                          </p:cTn>
                        </p:par>
                        <p:par>
                          <p:cTn id="72" fill="hold" nodeType="afterGroup">
                            <p:stCondLst>
                              <p:cond delay="2500"/>
                            </p:stCondLst>
                            <p:childTnLst>
                              <p:par>
                                <p:cTn id="73" presetID="30" presetClass="entr" presetSubtype="0" fill="hold" nodeType="afterEffect">
                                  <p:stCondLst>
                                    <p:cond delay="0"/>
                                  </p:stCondLst>
                                  <p:childTnLst>
                                    <p:set>
                                      <p:cBhvr>
                                        <p:cTn id="74" dur="1" fill="hold">
                                          <p:stCondLst>
                                            <p:cond delay="0"/>
                                          </p:stCondLst>
                                        </p:cTn>
                                        <p:tgtEl>
                                          <p:spTgt spid="85048"/>
                                        </p:tgtEl>
                                        <p:attrNameLst>
                                          <p:attrName>style.visibility</p:attrName>
                                        </p:attrNameLst>
                                      </p:cBhvr>
                                      <p:to>
                                        <p:strVal val="visible"/>
                                      </p:to>
                                    </p:set>
                                    <p:animEffect transition="in" filter="fade">
                                      <p:cBhvr>
                                        <p:cTn id="75" dur="400" decel="100000"/>
                                        <p:tgtEl>
                                          <p:spTgt spid="85048"/>
                                        </p:tgtEl>
                                      </p:cBhvr>
                                    </p:animEffect>
                                    <p:anim calcmode="lin" valueType="num">
                                      <p:cBhvr>
                                        <p:cTn id="76" dur="400" decel="100000" fill="hold"/>
                                        <p:tgtEl>
                                          <p:spTgt spid="85048"/>
                                        </p:tgtEl>
                                        <p:attrNameLst>
                                          <p:attrName>style.rotation</p:attrName>
                                        </p:attrNameLst>
                                      </p:cBhvr>
                                      <p:tavLst>
                                        <p:tav tm="0">
                                          <p:val>
                                            <p:fltVal val="-90"/>
                                          </p:val>
                                        </p:tav>
                                        <p:tav tm="100000">
                                          <p:val>
                                            <p:fltVal val="0"/>
                                          </p:val>
                                        </p:tav>
                                      </p:tavLst>
                                    </p:anim>
                                    <p:anim calcmode="lin" valueType="num">
                                      <p:cBhvr>
                                        <p:cTn id="77" dur="400" decel="100000" fill="hold"/>
                                        <p:tgtEl>
                                          <p:spTgt spid="85048"/>
                                        </p:tgtEl>
                                        <p:attrNameLst>
                                          <p:attrName>ppt_x</p:attrName>
                                        </p:attrNameLst>
                                      </p:cBhvr>
                                      <p:tavLst>
                                        <p:tav tm="0">
                                          <p:val>
                                            <p:strVal val="#ppt_x+0.4"/>
                                          </p:val>
                                        </p:tav>
                                        <p:tav tm="100000">
                                          <p:val>
                                            <p:strVal val="#ppt_x-0.05"/>
                                          </p:val>
                                        </p:tav>
                                      </p:tavLst>
                                    </p:anim>
                                    <p:anim calcmode="lin" valueType="num">
                                      <p:cBhvr>
                                        <p:cTn id="78" dur="400" decel="100000" fill="hold"/>
                                        <p:tgtEl>
                                          <p:spTgt spid="85048"/>
                                        </p:tgtEl>
                                        <p:attrNameLst>
                                          <p:attrName>ppt_y</p:attrName>
                                        </p:attrNameLst>
                                      </p:cBhvr>
                                      <p:tavLst>
                                        <p:tav tm="0">
                                          <p:val>
                                            <p:strVal val="#ppt_y-0.4"/>
                                          </p:val>
                                        </p:tav>
                                        <p:tav tm="100000">
                                          <p:val>
                                            <p:strVal val="#ppt_y+0.1"/>
                                          </p:val>
                                        </p:tav>
                                      </p:tavLst>
                                    </p:anim>
                                    <p:anim calcmode="lin" valueType="num">
                                      <p:cBhvr>
                                        <p:cTn id="79" dur="100" accel="100000" fill="hold">
                                          <p:stCondLst>
                                            <p:cond delay="400"/>
                                          </p:stCondLst>
                                        </p:cTn>
                                        <p:tgtEl>
                                          <p:spTgt spid="85048"/>
                                        </p:tgtEl>
                                        <p:attrNameLst>
                                          <p:attrName>ppt_x</p:attrName>
                                        </p:attrNameLst>
                                      </p:cBhvr>
                                      <p:tavLst>
                                        <p:tav tm="0">
                                          <p:val>
                                            <p:strVal val="#ppt_x-0.05"/>
                                          </p:val>
                                        </p:tav>
                                        <p:tav tm="100000">
                                          <p:val>
                                            <p:strVal val="#ppt_x"/>
                                          </p:val>
                                        </p:tav>
                                      </p:tavLst>
                                    </p:anim>
                                    <p:anim calcmode="lin" valueType="num">
                                      <p:cBhvr>
                                        <p:cTn id="80" dur="100" accel="100000" fill="hold">
                                          <p:stCondLst>
                                            <p:cond delay="400"/>
                                          </p:stCondLst>
                                        </p:cTn>
                                        <p:tgtEl>
                                          <p:spTgt spid="85048"/>
                                        </p:tgtEl>
                                        <p:attrNameLst>
                                          <p:attrName>ppt_y</p:attrName>
                                        </p:attrNameLst>
                                      </p:cBhvr>
                                      <p:tavLst>
                                        <p:tav tm="0">
                                          <p:val>
                                            <p:strVal val="#ppt_y+0.1"/>
                                          </p:val>
                                        </p:tav>
                                        <p:tav tm="100000">
                                          <p:val>
                                            <p:strVal val="#ppt_y"/>
                                          </p:val>
                                        </p:tav>
                                      </p:tavLst>
                                    </p:anim>
                                  </p:childTnLst>
                                </p:cTn>
                              </p:par>
                            </p:childTnLst>
                          </p:cTn>
                        </p:par>
                        <p:par>
                          <p:cTn id="81" fill="hold">
                            <p:stCondLst>
                              <p:cond delay="3000"/>
                            </p:stCondLst>
                            <p:childTnLst>
                              <p:par>
                                <p:cTn id="82" presetID="42" presetClass="entr" presetSubtype="0" fill="hold" grpId="0" nodeType="after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1000"/>
                                        <p:tgtEl>
                                          <p:spTgt spid="39"/>
                                        </p:tgtEl>
                                      </p:cBhvr>
                                    </p:animEffect>
                                    <p:anim calcmode="lin" valueType="num">
                                      <p:cBhvr>
                                        <p:cTn id="85" dur="1000" fill="hold"/>
                                        <p:tgtEl>
                                          <p:spTgt spid="39"/>
                                        </p:tgtEl>
                                        <p:attrNameLst>
                                          <p:attrName>ppt_x</p:attrName>
                                        </p:attrNameLst>
                                      </p:cBhvr>
                                      <p:tavLst>
                                        <p:tav tm="0">
                                          <p:val>
                                            <p:strVal val="#ppt_x"/>
                                          </p:val>
                                        </p:tav>
                                        <p:tav tm="100000">
                                          <p:val>
                                            <p:strVal val="#ppt_x"/>
                                          </p:val>
                                        </p:tav>
                                      </p:tavLst>
                                    </p:anim>
                                    <p:anim calcmode="lin" valueType="num">
                                      <p:cBhvr>
                                        <p:cTn id="8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animBg="1"/>
      <p:bldP spid="85019" grpId="0"/>
      <p:bldP spid="85020" grpId="0"/>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6086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711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25538"/>
            <a:ext cx="12190413"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41675"/>
            <a:ext cx="12190413" cy="197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7" name="Rectangle 9"/>
          <p:cNvSpPr>
            <a:spLocks noChangeArrowheads="1"/>
          </p:cNvSpPr>
          <p:nvPr/>
        </p:nvSpPr>
        <p:spPr bwMode="auto">
          <a:xfrm>
            <a:off x="330200" y="333375"/>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企业进程</a:t>
            </a:r>
          </a:p>
        </p:txBody>
      </p:sp>
      <p:sp>
        <p:nvSpPr>
          <p:cNvPr id="58378" name="Rectangle 10"/>
          <p:cNvSpPr>
            <a:spLocks noChangeArrowheads="1"/>
          </p:cNvSpPr>
          <p:nvPr/>
        </p:nvSpPr>
        <p:spPr bwMode="auto">
          <a:xfrm>
            <a:off x="1911350" y="439738"/>
            <a:ext cx="25273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100">
                <a:solidFill>
                  <a:schemeClr val="bg1"/>
                </a:solidFill>
                <a:latin typeface="方正正中黑简体" pitchFamily="2" charset="-122"/>
                <a:ea typeface="方正正中黑简体" pitchFamily="2" charset="-122"/>
              </a:rPr>
              <a:t>DEVELOPMENT</a:t>
            </a:r>
          </a:p>
        </p:txBody>
      </p:sp>
      <p:sp>
        <p:nvSpPr>
          <p:cNvPr id="58379" name="Rectangle 11"/>
          <p:cNvSpPr>
            <a:spLocks noChangeArrowheads="1"/>
          </p:cNvSpPr>
          <p:nvPr/>
        </p:nvSpPr>
        <p:spPr bwMode="auto">
          <a:xfrm>
            <a:off x="315913" y="1268413"/>
            <a:ext cx="526415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2100">
                <a:solidFill>
                  <a:schemeClr val="bg1"/>
                </a:solidFill>
                <a:latin typeface="方正正中黑简体" pitchFamily="2" charset="-122"/>
                <a:ea typeface="方正正中黑简体" pitchFamily="2" charset="-122"/>
              </a:rPr>
              <a:t>我们正在经历一个科技迅猛发展的时代，</a:t>
            </a:r>
          </a:p>
          <a:p>
            <a:r>
              <a:rPr lang="zh-CN" altLang="en-US" sz="2100">
                <a:solidFill>
                  <a:schemeClr val="bg1"/>
                </a:solidFill>
                <a:latin typeface="方正正中黑简体" pitchFamily="2" charset="-122"/>
                <a:ea typeface="方正正中黑简体" pitchFamily="2" charset="-122"/>
              </a:rPr>
              <a:t>我们有幸作为其中一份子参与见证</a:t>
            </a:r>
          </a:p>
          <a:p>
            <a:r>
              <a:rPr lang="en-US" altLang="zh-CN" sz="2100">
                <a:solidFill>
                  <a:schemeClr val="bg1"/>
                </a:solidFill>
                <a:latin typeface="方正正中黑简体" pitchFamily="2" charset="-122"/>
                <a:ea typeface="方正正中黑简体" pitchFamily="2" charset="-122"/>
              </a:rPr>
              <a:t>... ...</a:t>
            </a:r>
          </a:p>
        </p:txBody>
      </p:sp>
      <p:pic>
        <p:nvPicPr>
          <p:cNvPr id="58380"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806825"/>
            <a:ext cx="12190413"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81" name="Rectangle 13"/>
          <p:cNvSpPr>
            <a:spLocks noChangeArrowheads="1"/>
          </p:cNvSpPr>
          <p:nvPr/>
        </p:nvSpPr>
        <p:spPr bwMode="auto">
          <a:xfrm>
            <a:off x="487363" y="3854450"/>
            <a:ext cx="15446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solidFill>
                  <a:schemeClr val="bg1"/>
                </a:solidFill>
                <a:latin typeface="方正正大黑简体" pitchFamily="2" charset="-122"/>
                <a:ea typeface="方正正大黑简体" pitchFamily="2" charset="-122"/>
              </a:rPr>
              <a:t>●</a:t>
            </a:r>
            <a:r>
              <a:rPr lang="zh-CN" altLang="en-US" sz="2200">
                <a:solidFill>
                  <a:schemeClr val="bg1"/>
                </a:solidFill>
                <a:latin typeface="方正正大黑简体" pitchFamily="2" charset="-122"/>
                <a:ea typeface="方正正大黑简体" pitchFamily="2" charset="-122"/>
              </a:rPr>
              <a:t>成立</a:t>
            </a:r>
          </a:p>
        </p:txBody>
      </p:sp>
      <p:sp>
        <p:nvSpPr>
          <p:cNvPr id="58382" name="Rectangle 14"/>
          <p:cNvSpPr>
            <a:spLocks noChangeArrowheads="1"/>
          </p:cNvSpPr>
          <p:nvPr/>
        </p:nvSpPr>
        <p:spPr bwMode="auto">
          <a:xfrm>
            <a:off x="1803400" y="3854450"/>
            <a:ext cx="15446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solidFill>
                  <a:schemeClr val="bg1"/>
                </a:solidFill>
                <a:latin typeface="方正正大黑简体" pitchFamily="2" charset="-122"/>
                <a:ea typeface="方正正大黑简体" pitchFamily="2" charset="-122"/>
              </a:rPr>
              <a:t>●</a:t>
            </a:r>
            <a:r>
              <a:rPr lang="zh-CN" altLang="en-US" sz="2200">
                <a:solidFill>
                  <a:schemeClr val="bg1"/>
                </a:solidFill>
                <a:latin typeface="方正正大黑简体" pitchFamily="2" charset="-122"/>
                <a:ea typeface="方正正大黑简体" pitchFamily="2" charset="-122"/>
              </a:rPr>
              <a:t>坚持</a:t>
            </a:r>
          </a:p>
        </p:txBody>
      </p:sp>
      <p:sp>
        <p:nvSpPr>
          <p:cNvPr id="58383" name="Rectangle 15"/>
          <p:cNvSpPr>
            <a:spLocks noChangeArrowheads="1"/>
          </p:cNvSpPr>
          <p:nvPr/>
        </p:nvSpPr>
        <p:spPr bwMode="auto">
          <a:xfrm>
            <a:off x="3119438" y="3854450"/>
            <a:ext cx="15430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solidFill>
                  <a:schemeClr val="bg1"/>
                </a:solidFill>
                <a:latin typeface="方正正大黑简体" pitchFamily="2" charset="-122"/>
                <a:ea typeface="方正正大黑简体" pitchFamily="2" charset="-122"/>
              </a:rPr>
              <a:t>●</a:t>
            </a:r>
            <a:r>
              <a:rPr lang="zh-CN" altLang="en-US" sz="2600">
                <a:solidFill>
                  <a:schemeClr val="bg1"/>
                </a:solidFill>
                <a:latin typeface="方正正大黑简体" pitchFamily="2" charset="-122"/>
                <a:ea typeface="方正正大黑简体" pitchFamily="2" charset="-122"/>
              </a:rPr>
              <a:t>发展</a:t>
            </a:r>
            <a:endParaRPr lang="zh-CN" altLang="en-US" sz="2200">
              <a:solidFill>
                <a:schemeClr val="bg1"/>
              </a:solidFill>
              <a:latin typeface="方正正大黑简体" pitchFamily="2" charset="-122"/>
              <a:ea typeface="方正正大黑简体" pitchFamily="2" charset="-122"/>
            </a:endParaRPr>
          </a:p>
        </p:txBody>
      </p:sp>
      <p:sp>
        <p:nvSpPr>
          <p:cNvPr id="58384" name="Rectangle 16"/>
          <p:cNvSpPr>
            <a:spLocks noChangeArrowheads="1"/>
          </p:cNvSpPr>
          <p:nvPr/>
        </p:nvSpPr>
        <p:spPr bwMode="auto">
          <a:xfrm>
            <a:off x="4551363" y="3854450"/>
            <a:ext cx="15446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solidFill>
                  <a:schemeClr val="bg1"/>
                </a:solidFill>
                <a:latin typeface="方正正大黑简体" pitchFamily="2" charset="-122"/>
                <a:ea typeface="方正正大黑简体" pitchFamily="2" charset="-122"/>
              </a:rPr>
              <a:t>●</a:t>
            </a:r>
            <a:r>
              <a:rPr lang="zh-CN" altLang="en-US" sz="2600">
                <a:solidFill>
                  <a:schemeClr val="bg1"/>
                </a:solidFill>
                <a:latin typeface="方正正大黑简体" pitchFamily="2" charset="-122"/>
                <a:ea typeface="方正正大黑简体" pitchFamily="2" charset="-122"/>
              </a:rPr>
              <a:t>提速</a:t>
            </a:r>
            <a:endParaRPr lang="zh-CN" altLang="en-US" sz="2200">
              <a:solidFill>
                <a:schemeClr val="bg1"/>
              </a:solidFill>
              <a:latin typeface="方正正大黑简体" pitchFamily="2" charset="-122"/>
              <a:ea typeface="方正正大黑简体" pitchFamily="2" charset="-122"/>
            </a:endParaRPr>
          </a:p>
        </p:txBody>
      </p:sp>
      <p:sp>
        <p:nvSpPr>
          <p:cNvPr id="58385" name="Rectangle 17"/>
          <p:cNvSpPr>
            <a:spLocks noChangeArrowheads="1"/>
          </p:cNvSpPr>
          <p:nvPr/>
        </p:nvSpPr>
        <p:spPr bwMode="auto">
          <a:xfrm>
            <a:off x="6038850" y="3854450"/>
            <a:ext cx="15446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solidFill>
                  <a:schemeClr val="bg1"/>
                </a:solidFill>
                <a:latin typeface="方正正大黑简体" pitchFamily="2" charset="-122"/>
                <a:ea typeface="方正正大黑简体" pitchFamily="2" charset="-122"/>
              </a:rPr>
              <a:t>●</a:t>
            </a:r>
            <a:r>
              <a:rPr lang="zh-CN" altLang="en-US" sz="2600">
                <a:solidFill>
                  <a:schemeClr val="bg1"/>
                </a:solidFill>
                <a:latin typeface="方正正大黑简体" pitchFamily="2" charset="-122"/>
                <a:ea typeface="方正正大黑简体" pitchFamily="2" charset="-122"/>
              </a:rPr>
              <a:t>飞跃</a:t>
            </a:r>
            <a:endParaRPr lang="zh-CN" altLang="en-US" sz="2200">
              <a:solidFill>
                <a:schemeClr val="bg1"/>
              </a:solidFill>
              <a:latin typeface="方正正大黑简体" pitchFamily="2" charset="-122"/>
              <a:ea typeface="方正正大黑简体" pitchFamily="2" charset="-122"/>
            </a:endParaRPr>
          </a:p>
        </p:txBody>
      </p:sp>
      <p:sp>
        <p:nvSpPr>
          <p:cNvPr id="58386" name="Rectangle 18"/>
          <p:cNvSpPr>
            <a:spLocks noChangeArrowheads="1"/>
          </p:cNvSpPr>
          <p:nvPr/>
        </p:nvSpPr>
        <p:spPr bwMode="auto">
          <a:xfrm>
            <a:off x="7527925" y="3854450"/>
            <a:ext cx="15430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solidFill>
                  <a:schemeClr val="bg1"/>
                </a:solidFill>
                <a:latin typeface="方正正大黑简体" pitchFamily="2" charset="-122"/>
                <a:ea typeface="方正正大黑简体" pitchFamily="2" charset="-122"/>
              </a:rPr>
              <a:t>●</a:t>
            </a:r>
            <a:r>
              <a:rPr lang="zh-CN" altLang="en-US" sz="2600">
                <a:solidFill>
                  <a:schemeClr val="bg1"/>
                </a:solidFill>
                <a:latin typeface="方正正大黑简体" pitchFamily="2" charset="-122"/>
                <a:ea typeface="方正正大黑简体" pitchFamily="2" charset="-122"/>
              </a:rPr>
              <a:t>优化</a:t>
            </a:r>
            <a:endParaRPr lang="zh-CN" altLang="en-US" sz="2200">
              <a:solidFill>
                <a:schemeClr val="bg1"/>
              </a:solidFill>
              <a:latin typeface="方正正大黑简体" pitchFamily="2" charset="-122"/>
              <a:ea typeface="方正正大黑简体" pitchFamily="2" charset="-122"/>
            </a:endParaRPr>
          </a:p>
        </p:txBody>
      </p:sp>
      <p:sp>
        <p:nvSpPr>
          <p:cNvPr id="58387" name="Rectangle 19"/>
          <p:cNvSpPr>
            <a:spLocks noChangeArrowheads="1"/>
          </p:cNvSpPr>
          <p:nvPr/>
        </p:nvSpPr>
        <p:spPr bwMode="auto">
          <a:xfrm>
            <a:off x="8958263" y="3854450"/>
            <a:ext cx="15446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solidFill>
                  <a:schemeClr val="bg1"/>
                </a:solidFill>
                <a:latin typeface="方正正大黑简体" pitchFamily="2" charset="-122"/>
                <a:ea typeface="方正正大黑简体" pitchFamily="2" charset="-122"/>
              </a:rPr>
              <a:t>●</a:t>
            </a:r>
            <a:r>
              <a:rPr lang="zh-CN" altLang="en-US" sz="2600">
                <a:solidFill>
                  <a:schemeClr val="bg1"/>
                </a:solidFill>
                <a:latin typeface="方正正大黑简体" pitchFamily="2" charset="-122"/>
                <a:ea typeface="方正正大黑简体" pitchFamily="2" charset="-122"/>
              </a:rPr>
              <a:t>强化</a:t>
            </a:r>
            <a:endParaRPr lang="zh-CN" altLang="en-US" sz="2200">
              <a:solidFill>
                <a:schemeClr val="bg1"/>
              </a:solidFill>
              <a:latin typeface="方正正大黑简体" pitchFamily="2" charset="-122"/>
              <a:ea typeface="方正正大黑简体" pitchFamily="2" charset="-122"/>
            </a:endParaRPr>
          </a:p>
        </p:txBody>
      </p:sp>
      <p:sp>
        <p:nvSpPr>
          <p:cNvPr id="58388" name="Rectangle 20"/>
          <p:cNvSpPr>
            <a:spLocks noChangeArrowheads="1"/>
          </p:cNvSpPr>
          <p:nvPr/>
        </p:nvSpPr>
        <p:spPr bwMode="auto">
          <a:xfrm>
            <a:off x="10390188" y="3854450"/>
            <a:ext cx="15446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solidFill>
                  <a:schemeClr val="bg1"/>
                </a:solidFill>
                <a:latin typeface="方正正大黑简体" pitchFamily="2" charset="-122"/>
                <a:ea typeface="方正正大黑简体" pitchFamily="2" charset="-122"/>
              </a:rPr>
              <a:t>●</a:t>
            </a:r>
            <a:r>
              <a:rPr lang="zh-CN" altLang="en-US" sz="2600">
                <a:solidFill>
                  <a:schemeClr val="bg1"/>
                </a:solidFill>
                <a:latin typeface="方正正大黑简体" pitchFamily="2" charset="-122"/>
                <a:ea typeface="方正正大黑简体" pitchFamily="2" charset="-122"/>
              </a:rPr>
              <a:t>创造</a:t>
            </a:r>
            <a:endParaRPr lang="zh-CN" altLang="en-US" sz="2200">
              <a:solidFill>
                <a:schemeClr val="bg1"/>
              </a:solidFill>
              <a:latin typeface="方正正大黑简体" pitchFamily="2" charset="-122"/>
              <a:ea typeface="方正正大黑简体" pitchFamily="2" charset="-122"/>
            </a:endParaRPr>
          </a:p>
        </p:txBody>
      </p:sp>
      <p:sp>
        <p:nvSpPr>
          <p:cNvPr id="58389" name="Rectangle 21"/>
          <p:cNvSpPr>
            <a:spLocks noChangeArrowheads="1"/>
          </p:cNvSpPr>
          <p:nvPr/>
        </p:nvSpPr>
        <p:spPr bwMode="auto">
          <a:xfrm>
            <a:off x="487363" y="4371975"/>
            <a:ext cx="1144587"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1200">
                <a:latin typeface="黑体" pitchFamily="49" charset="-122"/>
                <a:ea typeface="黑体" pitchFamily="49" charset="-122"/>
              </a:rPr>
              <a:t>添加文本内容</a:t>
            </a:r>
          </a:p>
          <a:p>
            <a:r>
              <a:rPr lang="zh-CN" altLang="en-US" sz="1200"/>
              <a:t>添加文本内容</a:t>
            </a:r>
          </a:p>
          <a:p>
            <a:r>
              <a:rPr lang="zh-CN" altLang="en-US" sz="1200"/>
              <a:t>添加文本内容</a:t>
            </a:r>
          </a:p>
          <a:p>
            <a:r>
              <a:rPr lang="zh-CN" altLang="en-US" sz="1200"/>
              <a:t>添加文本内容</a:t>
            </a:r>
          </a:p>
        </p:txBody>
      </p:sp>
      <p:sp>
        <p:nvSpPr>
          <p:cNvPr id="58390" name="Rectangle 22"/>
          <p:cNvSpPr>
            <a:spLocks noChangeArrowheads="1"/>
          </p:cNvSpPr>
          <p:nvPr/>
        </p:nvSpPr>
        <p:spPr bwMode="auto">
          <a:xfrm>
            <a:off x="487363" y="3382963"/>
            <a:ext cx="15446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latin typeface="方正正中黑简体" pitchFamily="2" charset="-122"/>
                <a:ea typeface="方正正中黑简体" pitchFamily="2" charset="-122"/>
              </a:rPr>
              <a:t>2010</a:t>
            </a:r>
            <a:endParaRPr lang="en-US" altLang="zh-CN" sz="2200">
              <a:latin typeface="方正正中黑简体" pitchFamily="2" charset="-122"/>
              <a:ea typeface="方正正中黑简体" pitchFamily="2" charset="-122"/>
            </a:endParaRPr>
          </a:p>
        </p:txBody>
      </p:sp>
      <p:sp>
        <p:nvSpPr>
          <p:cNvPr id="58391" name="Rectangle 23"/>
          <p:cNvSpPr>
            <a:spLocks noChangeArrowheads="1"/>
          </p:cNvSpPr>
          <p:nvPr/>
        </p:nvSpPr>
        <p:spPr bwMode="auto">
          <a:xfrm>
            <a:off x="1860550" y="3382963"/>
            <a:ext cx="15446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latin typeface="方正正中黑简体" pitchFamily="2" charset="-122"/>
                <a:ea typeface="方正正中黑简体" pitchFamily="2" charset="-122"/>
              </a:rPr>
              <a:t>2011</a:t>
            </a:r>
            <a:endParaRPr lang="en-US" altLang="zh-CN" sz="2200">
              <a:latin typeface="方正正中黑简体" pitchFamily="2" charset="-122"/>
              <a:ea typeface="方正正中黑简体" pitchFamily="2" charset="-122"/>
            </a:endParaRPr>
          </a:p>
        </p:txBody>
      </p:sp>
      <p:sp>
        <p:nvSpPr>
          <p:cNvPr id="58392" name="Rectangle 24"/>
          <p:cNvSpPr>
            <a:spLocks noChangeArrowheads="1"/>
          </p:cNvSpPr>
          <p:nvPr/>
        </p:nvSpPr>
        <p:spPr bwMode="auto">
          <a:xfrm>
            <a:off x="3233738" y="3382963"/>
            <a:ext cx="15446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latin typeface="方正正中黑简体" pitchFamily="2" charset="-122"/>
                <a:ea typeface="方正正中黑简体" pitchFamily="2" charset="-122"/>
              </a:rPr>
              <a:t>2012</a:t>
            </a:r>
            <a:endParaRPr lang="en-US" altLang="zh-CN" sz="2200">
              <a:latin typeface="方正正中黑简体" pitchFamily="2" charset="-122"/>
              <a:ea typeface="方正正中黑简体" pitchFamily="2" charset="-122"/>
            </a:endParaRPr>
          </a:p>
        </p:txBody>
      </p:sp>
      <p:sp>
        <p:nvSpPr>
          <p:cNvPr id="58393" name="Rectangle 25"/>
          <p:cNvSpPr>
            <a:spLocks noChangeArrowheads="1"/>
          </p:cNvSpPr>
          <p:nvPr/>
        </p:nvSpPr>
        <p:spPr bwMode="auto">
          <a:xfrm>
            <a:off x="4664075" y="3382963"/>
            <a:ext cx="15446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latin typeface="方正正中黑简体" pitchFamily="2" charset="-122"/>
                <a:ea typeface="方正正中黑简体" pitchFamily="2" charset="-122"/>
              </a:rPr>
              <a:t>2013</a:t>
            </a:r>
            <a:endParaRPr lang="en-US" altLang="zh-CN" sz="2200">
              <a:latin typeface="方正正中黑简体" pitchFamily="2" charset="-122"/>
              <a:ea typeface="方正正中黑简体" pitchFamily="2" charset="-122"/>
            </a:endParaRPr>
          </a:p>
        </p:txBody>
      </p:sp>
      <p:sp>
        <p:nvSpPr>
          <p:cNvPr id="58394" name="Rectangle 26"/>
          <p:cNvSpPr>
            <a:spLocks noChangeArrowheads="1"/>
          </p:cNvSpPr>
          <p:nvPr/>
        </p:nvSpPr>
        <p:spPr bwMode="auto">
          <a:xfrm>
            <a:off x="6151563" y="3382963"/>
            <a:ext cx="15446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latin typeface="方正正中黑简体" pitchFamily="2" charset="-122"/>
                <a:ea typeface="方正正中黑简体" pitchFamily="2" charset="-122"/>
              </a:rPr>
              <a:t>2014</a:t>
            </a:r>
            <a:endParaRPr lang="en-US" altLang="zh-CN" sz="2200">
              <a:latin typeface="方正正中黑简体" pitchFamily="2" charset="-122"/>
              <a:ea typeface="方正正中黑简体" pitchFamily="2" charset="-122"/>
            </a:endParaRPr>
          </a:p>
        </p:txBody>
      </p:sp>
      <p:sp>
        <p:nvSpPr>
          <p:cNvPr id="58395" name="Rectangle 27"/>
          <p:cNvSpPr>
            <a:spLocks noChangeArrowheads="1"/>
          </p:cNvSpPr>
          <p:nvPr/>
        </p:nvSpPr>
        <p:spPr bwMode="auto">
          <a:xfrm>
            <a:off x="7583488" y="3382963"/>
            <a:ext cx="15446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latin typeface="方正正中黑简体" pitchFamily="2" charset="-122"/>
                <a:ea typeface="方正正中黑简体" pitchFamily="2" charset="-122"/>
              </a:rPr>
              <a:t>2015</a:t>
            </a:r>
            <a:endParaRPr lang="en-US" altLang="zh-CN" sz="2200">
              <a:latin typeface="方正正中黑简体" pitchFamily="2" charset="-122"/>
              <a:ea typeface="方正正中黑简体" pitchFamily="2" charset="-122"/>
            </a:endParaRPr>
          </a:p>
        </p:txBody>
      </p:sp>
      <p:sp>
        <p:nvSpPr>
          <p:cNvPr id="58396" name="Rectangle 28"/>
          <p:cNvSpPr>
            <a:spLocks noChangeArrowheads="1"/>
          </p:cNvSpPr>
          <p:nvPr/>
        </p:nvSpPr>
        <p:spPr bwMode="auto">
          <a:xfrm>
            <a:off x="9072563" y="3382963"/>
            <a:ext cx="15446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latin typeface="方正正中黑简体" pitchFamily="2" charset="-122"/>
                <a:ea typeface="方正正中黑简体" pitchFamily="2" charset="-122"/>
              </a:rPr>
              <a:t>2016</a:t>
            </a:r>
            <a:endParaRPr lang="en-US" altLang="zh-CN" sz="2200">
              <a:latin typeface="方正正中黑简体" pitchFamily="2" charset="-122"/>
              <a:ea typeface="方正正中黑简体" pitchFamily="2" charset="-122"/>
            </a:endParaRPr>
          </a:p>
        </p:txBody>
      </p:sp>
      <p:sp>
        <p:nvSpPr>
          <p:cNvPr id="58397" name="Rectangle 29"/>
          <p:cNvSpPr>
            <a:spLocks noChangeArrowheads="1"/>
          </p:cNvSpPr>
          <p:nvPr/>
        </p:nvSpPr>
        <p:spPr bwMode="auto">
          <a:xfrm>
            <a:off x="10560050" y="3382963"/>
            <a:ext cx="15446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600">
                <a:latin typeface="方正正中黑简体" pitchFamily="2" charset="-122"/>
                <a:ea typeface="方正正中黑简体" pitchFamily="2" charset="-122"/>
              </a:rPr>
              <a:t>2017</a:t>
            </a:r>
            <a:endParaRPr lang="en-US" altLang="zh-CN" sz="2200">
              <a:latin typeface="方正正中黑简体" pitchFamily="2" charset="-122"/>
              <a:ea typeface="方正正中黑简体" pitchFamily="2" charset="-122"/>
            </a:endParaRPr>
          </a:p>
        </p:txBody>
      </p:sp>
      <p:sp>
        <p:nvSpPr>
          <p:cNvPr id="58398" name="Rectangle 30"/>
          <p:cNvSpPr>
            <a:spLocks noChangeArrowheads="1"/>
          </p:cNvSpPr>
          <p:nvPr/>
        </p:nvSpPr>
        <p:spPr bwMode="auto">
          <a:xfrm>
            <a:off x="1803400" y="4371975"/>
            <a:ext cx="1144588"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1200">
                <a:latin typeface="黑体" pitchFamily="49" charset="-122"/>
                <a:ea typeface="黑体" pitchFamily="49" charset="-122"/>
              </a:rPr>
              <a:t>添加文本内容</a:t>
            </a:r>
          </a:p>
          <a:p>
            <a:r>
              <a:rPr lang="zh-CN" altLang="en-US" sz="1200"/>
              <a:t>添加文本内容</a:t>
            </a:r>
          </a:p>
          <a:p>
            <a:r>
              <a:rPr lang="zh-CN" altLang="en-US" sz="1200"/>
              <a:t>添加文本内容</a:t>
            </a:r>
          </a:p>
          <a:p>
            <a:r>
              <a:rPr lang="zh-CN" altLang="en-US" sz="1200"/>
              <a:t>添加文本内容</a:t>
            </a:r>
          </a:p>
        </p:txBody>
      </p:sp>
      <p:sp>
        <p:nvSpPr>
          <p:cNvPr id="58399" name="Rectangle 31"/>
          <p:cNvSpPr>
            <a:spLocks noChangeArrowheads="1"/>
          </p:cNvSpPr>
          <p:nvPr/>
        </p:nvSpPr>
        <p:spPr bwMode="auto">
          <a:xfrm>
            <a:off x="3176588" y="4371975"/>
            <a:ext cx="1144587"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1200">
                <a:latin typeface="黑体" pitchFamily="49" charset="-122"/>
                <a:ea typeface="黑体" pitchFamily="49" charset="-122"/>
              </a:rPr>
              <a:t>添加文本内容</a:t>
            </a:r>
          </a:p>
          <a:p>
            <a:r>
              <a:rPr lang="zh-CN" altLang="en-US" sz="1200"/>
              <a:t>添加文本内容</a:t>
            </a:r>
          </a:p>
          <a:p>
            <a:r>
              <a:rPr lang="zh-CN" altLang="en-US" sz="1200"/>
              <a:t>添加文本内容</a:t>
            </a:r>
          </a:p>
          <a:p>
            <a:r>
              <a:rPr lang="zh-CN" altLang="en-US" sz="1200"/>
              <a:t>添加文本内容</a:t>
            </a:r>
          </a:p>
        </p:txBody>
      </p:sp>
      <p:sp>
        <p:nvSpPr>
          <p:cNvPr id="58400" name="Rectangle 32"/>
          <p:cNvSpPr>
            <a:spLocks noChangeArrowheads="1"/>
          </p:cNvSpPr>
          <p:nvPr/>
        </p:nvSpPr>
        <p:spPr bwMode="auto">
          <a:xfrm>
            <a:off x="4664075" y="4371975"/>
            <a:ext cx="1144588"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1200">
                <a:latin typeface="黑体" pitchFamily="49" charset="-122"/>
                <a:ea typeface="黑体" pitchFamily="49" charset="-122"/>
              </a:rPr>
              <a:t>添加文本内容</a:t>
            </a:r>
          </a:p>
          <a:p>
            <a:r>
              <a:rPr lang="zh-CN" altLang="en-US" sz="1200"/>
              <a:t>添加文本内容</a:t>
            </a:r>
          </a:p>
          <a:p>
            <a:r>
              <a:rPr lang="zh-CN" altLang="en-US" sz="1200"/>
              <a:t>添加文本内容</a:t>
            </a:r>
          </a:p>
          <a:p>
            <a:r>
              <a:rPr lang="zh-CN" altLang="en-US" sz="1200"/>
              <a:t>添加文本内容</a:t>
            </a:r>
          </a:p>
        </p:txBody>
      </p:sp>
      <p:sp>
        <p:nvSpPr>
          <p:cNvPr id="58401" name="Rectangle 33"/>
          <p:cNvSpPr>
            <a:spLocks noChangeArrowheads="1"/>
          </p:cNvSpPr>
          <p:nvPr/>
        </p:nvSpPr>
        <p:spPr bwMode="auto">
          <a:xfrm>
            <a:off x="6096000" y="4371975"/>
            <a:ext cx="114300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1200">
                <a:latin typeface="黑体" pitchFamily="49" charset="-122"/>
                <a:ea typeface="黑体" pitchFamily="49" charset="-122"/>
              </a:rPr>
              <a:t>添加文本内容</a:t>
            </a:r>
          </a:p>
          <a:p>
            <a:r>
              <a:rPr lang="zh-CN" altLang="en-US" sz="1200"/>
              <a:t>添加文本内容</a:t>
            </a:r>
          </a:p>
          <a:p>
            <a:r>
              <a:rPr lang="zh-CN" altLang="en-US" sz="1200"/>
              <a:t>添加文本内容</a:t>
            </a:r>
          </a:p>
          <a:p>
            <a:r>
              <a:rPr lang="zh-CN" altLang="en-US" sz="1200"/>
              <a:t>添加文本内容</a:t>
            </a:r>
          </a:p>
        </p:txBody>
      </p:sp>
      <p:sp>
        <p:nvSpPr>
          <p:cNvPr id="58402" name="Rectangle 34"/>
          <p:cNvSpPr>
            <a:spLocks noChangeArrowheads="1"/>
          </p:cNvSpPr>
          <p:nvPr/>
        </p:nvSpPr>
        <p:spPr bwMode="auto">
          <a:xfrm>
            <a:off x="7640638" y="4371975"/>
            <a:ext cx="1144587"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1200">
                <a:latin typeface="黑体" pitchFamily="49" charset="-122"/>
                <a:ea typeface="黑体" pitchFamily="49" charset="-122"/>
              </a:rPr>
              <a:t>添加文本内容</a:t>
            </a:r>
          </a:p>
          <a:p>
            <a:r>
              <a:rPr lang="zh-CN" altLang="en-US" sz="1200"/>
              <a:t>添加文本内容</a:t>
            </a:r>
          </a:p>
          <a:p>
            <a:r>
              <a:rPr lang="zh-CN" altLang="en-US" sz="1200"/>
              <a:t>添加文本内容</a:t>
            </a:r>
          </a:p>
          <a:p>
            <a:r>
              <a:rPr lang="zh-CN" altLang="en-US" sz="1200"/>
              <a:t>添加文本内容</a:t>
            </a:r>
          </a:p>
        </p:txBody>
      </p:sp>
      <p:sp>
        <p:nvSpPr>
          <p:cNvPr id="58403" name="Rectangle 35"/>
          <p:cNvSpPr>
            <a:spLocks noChangeArrowheads="1"/>
          </p:cNvSpPr>
          <p:nvPr/>
        </p:nvSpPr>
        <p:spPr bwMode="auto">
          <a:xfrm>
            <a:off x="9013825" y="4371975"/>
            <a:ext cx="1144588"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1200">
                <a:latin typeface="黑体" pitchFamily="49" charset="-122"/>
                <a:ea typeface="黑体" pitchFamily="49" charset="-122"/>
              </a:rPr>
              <a:t>添加文本内容</a:t>
            </a:r>
          </a:p>
          <a:p>
            <a:r>
              <a:rPr lang="zh-CN" altLang="en-US" sz="1200"/>
              <a:t>添加文本内容</a:t>
            </a:r>
          </a:p>
          <a:p>
            <a:r>
              <a:rPr lang="zh-CN" altLang="en-US" sz="1200"/>
              <a:t>添加文本内容</a:t>
            </a:r>
          </a:p>
          <a:p>
            <a:r>
              <a:rPr lang="zh-CN" altLang="en-US" sz="1200"/>
              <a:t>添加文本内容</a:t>
            </a:r>
          </a:p>
        </p:txBody>
      </p:sp>
      <p:sp>
        <p:nvSpPr>
          <p:cNvPr id="58404" name="Rectangle 36"/>
          <p:cNvSpPr>
            <a:spLocks noChangeArrowheads="1"/>
          </p:cNvSpPr>
          <p:nvPr/>
        </p:nvSpPr>
        <p:spPr bwMode="auto">
          <a:xfrm>
            <a:off x="10502900" y="4371975"/>
            <a:ext cx="114300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1200">
                <a:latin typeface="黑体" pitchFamily="49" charset="-122"/>
                <a:ea typeface="黑体" pitchFamily="49" charset="-122"/>
              </a:rPr>
              <a:t>添加文本内容</a:t>
            </a:r>
          </a:p>
          <a:p>
            <a:r>
              <a:rPr lang="zh-CN" altLang="en-US" sz="1200"/>
              <a:t>添加文本内容</a:t>
            </a:r>
          </a:p>
          <a:p>
            <a:r>
              <a:rPr lang="zh-CN" altLang="en-US" sz="1200"/>
              <a:t>添加文本内容</a:t>
            </a:r>
          </a:p>
          <a:p>
            <a:r>
              <a:rPr lang="zh-CN" altLang="en-US" sz="1200"/>
              <a:t>添加文本内容</a:t>
            </a:r>
          </a:p>
        </p:txBody>
      </p:sp>
      <p:sp>
        <p:nvSpPr>
          <p:cNvPr id="58405" name="Rectangle 37"/>
          <p:cNvSpPr>
            <a:spLocks noChangeArrowheads="1"/>
          </p:cNvSpPr>
          <p:nvPr/>
        </p:nvSpPr>
        <p:spPr bwMode="auto">
          <a:xfrm>
            <a:off x="8451850" y="2060575"/>
            <a:ext cx="30702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1500">
                <a:solidFill>
                  <a:schemeClr val="bg1"/>
                </a:solidFill>
                <a:latin typeface="方正正大黑简体" pitchFamily="2" charset="-122"/>
                <a:ea typeface="方正正大黑简体" pitchFamily="2" charset="-122"/>
              </a:rPr>
              <a:t>从国际到本土，</a:t>
            </a:r>
          </a:p>
          <a:p>
            <a:r>
              <a:rPr lang="zh-CN" altLang="en-US" sz="2100">
                <a:solidFill>
                  <a:schemeClr val="bg1"/>
                </a:solidFill>
                <a:latin typeface="方正正大黑简体" pitchFamily="2" charset="-122"/>
                <a:ea typeface="方正正大黑简体" pitchFamily="2" charset="-122"/>
              </a:rPr>
              <a:t>我们迈向更多元化的未来</a:t>
            </a:r>
          </a:p>
          <a:p>
            <a:r>
              <a:rPr lang="en-US" altLang="zh-CN" sz="2100">
                <a:solidFill>
                  <a:schemeClr val="bg1"/>
                </a:solidFill>
                <a:latin typeface="方正正大黑简体" pitchFamily="2" charset="-122"/>
                <a:ea typeface="方正正大黑简体" pitchFamily="2" charset="-122"/>
              </a:rPr>
              <a:t>... ...</a:t>
            </a:r>
          </a:p>
        </p:txBody>
      </p:sp>
      <p:sp>
        <p:nvSpPr>
          <p:cNvPr id="33" name="TextBox 32"/>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6"/>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8375"/>
                                        </p:tgtEl>
                                        <p:attrNameLst>
                                          <p:attrName>style.visibility</p:attrName>
                                        </p:attrNameLst>
                                      </p:cBhvr>
                                      <p:to>
                                        <p:strVal val="visible"/>
                                      </p:to>
                                    </p:set>
                                    <p:anim calcmode="lin" valueType="num">
                                      <p:cBhvr>
                                        <p:cTn id="7" dur="500" fill="hold"/>
                                        <p:tgtEl>
                                          <p:spTgt spid="58375"/>
                                        </p:tgtEl>
                                        <p:attrNameLst>
                                          <p:attrName>ppt_w</p:attrName>
                                        </p:attrNameLst>
                                      </p:cBhvr>
                                      <p:tavLst>
                                        <p:tav tm="0">
                                          <p:val>
                                            <p:fltVal val="0"/>
                                          </p:val>
                                        </p:tav>
                                        <p:tav tm="100000">
                                          <p:val>
                                            <p:strVal val="#ppt_w"/>
                                          </p:val>
                                        </p:tav>
                                      </p:tavLst>
                                    </p:anim>
                                    <p:anim calcmode="lin" valueType="num">
                                      <p:cBhvr>
                                        <p:cTn id="8" dur="500" fill="hold"/>
                                        <p:tgtEl>
                                          <p:spTgt spid="5837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9" presetClass="entr" presetSubtype="0" fill="hold" grpId="0" nodeType="afterEffect">
                                  <p:stCondLst>
                                    <p:cond delay="0"/>
                                  </p:stCondLst>
                                  <p:childTnLst>
                                    <p:set>
                                      <p:cBhvr>
                                        <p:cTn id="11" dur="1" fill="hold">
                                          <p:stCondLst>
                                            <p:cond delay="0"/>
                                          </p:stCondLst>
                                        </p:cTn>
                                        <p:tgtEl>
                                          <p:spTgt spid="58377"/>
                                        </p:tgtEl>
                                        <p:attrNameLst>
                                          <p:attrName>style.visibility</p:attrName>
                                        </p:attrNameLst>
                                      </p:cBhvr>
                                      <p:to>
                                        <p:strVal val="visible"/>
                                      </p:to>
                                    </p:set>
                                    <p:anim calcmode="lin" valueType="num">
                                      <p:cBhvr>
                                        <p:cTn id="12" dur="1000" fill="hold"/>
                                        <p:tgtEl>
                                          <p:spTgt spid="58377"/>
                                        </p:tgtEl>
                                        <p:attrNameLst>
                                          <p:attrName>ppt_x</p:attrName>
                                        </p:attrNameLst>
                                      </p:cBhvr>
                                      <p:tavLst>
                                        <p:tav tm="0">
                                          <p:val>
                                            <p:strVal val="#ppt_x-.2"/>
                                          </p:val>
                                        </p:tav>
                                        <p:tav tm="100000">
                                          <p:val>
                                            <p:strVal val="#ppt_x"/>
                                          </p:val>
                                        </p:tav>
                                      </p:tavLst>
                                    </p:anim>
                                    <p:anim calcmode="lin" valueType="num">
                                      <p:cBhvr>
                                        <p:cTn id="13" dur="1000" fill="hold"/>
                                        <p:tgtEl>
                                          <p:spTgt spid="5837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8377"/>
                                        </p:tgtEl>
                                      </p:cBhvr>
                                    </p:animEffect>
                                  </p:childTnLst>
                                </p:cTn>
                              </p:par>
                            </p:childTnLst>
                          </p:cTn>
                        </p:par>
                        <p:par>
                          <p:cTn id="15" fill="hold" nodeType="afterGroup">
                            <p:stCondLst>
                              <p:cond delay="1500"/>
                            </p:stCondLst>
                            <p:childTnLst>
                              <p:par>
                                <p:cTn id="16" presetID="29" presetClass="entr" presetSubtype="0" fill="hold" grpId="0" nodeType="afterEffect">
                                  <p:stCondLst>
                                    <p:cond delay="0"/>
                                  </p:stCondLst>
                                  <p:childTnLst>
                                    <p:set>
                                      <p:cBhvr>
                                        <p:cTn id="17" dur="1" fill="hold">
                                          <p:stCondLst>
                                            <p:cond delay="0"/>
                                          </p:stCondLst>
                                        </p:cTn>
                                        <p:tgtEl>
                                          <p:spTgt spid="58378"/>
                                        </p:tgtEl>
                                        <p:attrNameLst>
                                          <p:attrName>style.visibility</p:attrName>
                                        </p:attrNameLst>
                                      </p:cBhvr>
                                      <p:to>
                                        <p:strVal val="visible"/>
                                      </p:to>
                                    </p:set>
                                    <p:anim calcmode="lin" valueType="num">
                                      <p:cBhvr>
                                        <p:cTn id="18" dur="1000" fill="hold"/>
                                        <p:tgtEl>
                                          <p:spTgt spid="58378"/>
                                        </p:tgtEl>
                                        <p:attrNameLst>
                                          <p:attrName>ppt_x</p:attrName>
                                        </p:attrNameLst>
                                      </p:cBhvr>
                                      <p:tavLst>
                                        <p:tav tm="0">
                                          <p:val>
                                            <p:strVal val="#ppt_x-.2"/>
                                          </p:val>
                                        </p:tav>
                                        <p:tav tm="100000">
                                          <p:val>
                                            <p:strVal val="#ppt_x"/>
                                          </p:val>
                                        </p:tav>
                                      </p:tavLst>
                                    </p:anim>
                                    <p:anim calcmode="lin" valueType="num">
                                      <p:cBhvr>
                                        <p:cTn id="19" dur="1000" fill="hold"/>
                                        <p:tgtEl>
                                          <p:spTgt spid="58378"/>
                                        </p:tgtEl>
                                        <p:attrNameLst>
                                          <p:attrName>ppt_y</p:attrName>
                                        </p:attrNameLst>
                                      </p:cBhvr>
                                      <p:tavLst>
                                        <p:tav tm="0">
                                          <p:val>
                                            <p:strVal val="#ppt_y"/>
                                          </p:val>
                                        </p:tav>
                                        <p:tav tm="100000">
                                          <p:val>
                                            <p:strVal val="#ppt_y"/>
                                          </p:val>
                                        </p:tav>
                                      </p:tavLst>
                                    </p:anim>
                                    <p:animEffect transition="in" filter="wipe(right)" prLst="gradientSize: 0.1">
                                      <p:cBhvr>
                                        <p:cTn id="20" dur="1000"/>
                                        <p:tgtEl>
                                          <p:spTgt spid="58378"/>
                                        </p:tgtEl>
                                      </p:cBhvr>
                                    </p:animEffect>
                                  </p:childTnLst>
                                </p:cTn>
                              </p:par>
                            </p:childTnLst>
                          </p:cTn>
                        </p:par>
                        <p:par>
                          <p:cTn id="21" fill="hold" nodeType="afterGroup">
                            <p:stCondLst>
                              <p:cond delay="2500"/>
                            </p:stCondLst>
                            <p:childTnLst>
                              <p:par>
                                <p:cTn id="22" presetID="29" presetClass="entr" presetSubtype="0" fill="hold" grpId="0" nodeType="afterEffect">
                                  <p:stCondLst>
                                    <p:cond delay="0"/>
                                  </p:stCondLst>
                                  <p:childTnLst>
                                    <p:set>
                                      <p:cBhvr>
                                        <p:cTn id="23" dur="1" fill="hold">
                                          <p:stCondLst>
                                            <p:cond delay="0"/>
                                          </p:stCondLst>
                                        </p:cTn>
                                        <p:tgtEl>
                                          <p:spTgt spid="58379"/>
                                        </p:tgtEl>
                                        <p:attrNameLst>
                                          <p:attrName>style.visibility</p:attrName>
                                        </p:attrNameLst>
                                      </p:cBhvr>
                                      <p:to>
                                        <p:strVal val="visible"/>
                                      </p:to>
                                    </p:set>
                                    <p:anim calcmode="lin" valueType="num">
                                      <p:cBhvr>
                                        <p:cTn id="24" dur="1000" fill="hold"/>
                                        <p:tgtEl>
                                          <p:spTgt spid="58379"/>
                                        </p:tgtEl>
                                        <p:attrNameLst>
                                          <p:attrName>ppt_x</p:attrName>
                                        </p:attrNameLst>
                                      </p:cBhvr>
                                      <p:tavLst>
                                        <p:tav tm="0">
                                          <p:val>
                                            <p:strVal val="#ppt_x-.2"/>
                                          </p:val>
                                        </p:tav>
                                        <p:tav tm="100000">
                                          <p:val>
                                            <p:strVal val="#ppt_x"/>
                                          </p:val>
                                        </p:tav>
                                      </p:tavLst>
                                    </p:anim>
                                    <p:anim calcmode="lin" valueType="num">
                                      <p:cBhvr>
                                        <p:cTn id="25" dur="1000" fill="hold"/>
                                        <p:tgtEl>
                                          <p:spTgt spid="5837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8379"/>
                                        </p:tgtEl>
                                      </p:cBhvr>
                                    </p:animEffect>
                                  </p:childTnLst>
                                </p:cTn>
                              </p:par>
                            </p:childTnLst>
                          </p:cTn>
                        </p:par>
                        <p:par>
                          <p:cTn id="27" fill="hold" nodeType="afterGroup">
                            <p:stCondLst>
                              <p:cond delay="3500"/>
                            </p:stCondLst>
                            <p:childTnLst>
                              <p:par>
                                <p:cTn id="28" presetID="29" presetClass="entr" presetSubtype="0" fill="hold" grpId="0" nodeType="afterEffect">
                                  <p:stCondLst>
                                    <p:cond delay="0"/>
                                  </p:stCondLst>
                                  <p:childTnLst>
                                    <p:set>
                                      <p:cBhvr>
                                        <p:cTn id="29" dur="1" fill="hold">
                                          <p:stCondLst>
                                            <p:cond delay="0"/>
                                          </p:stCondLst>
                                        </p:cTn>
                                        <p:tgtEl>
                                          <p:spTgt spid="58405"/>
                                        </p:tgtEl>
                                        <p:attrNameLst>
                                          <p:attrName>style.visibility</p:attrName>
                                        </p:attrNameLst>
                                      </p:cBhvr>
                                      <p:to>
                                        <p:strVal val="visible"/>
                                      </p:to>
                                    </p:set>
                                    <p:anim calcmode="lin" valueType="num">
                                      <p:cBhvr>
                                        <p:cTn id="30" dur="1000" fill="hold"/>
                                        <p:tgtEl>
                                          <p:spTgt spid="58405"/>
                                        </p:tgtEl>
                                        <p:attrNameLst>
                                          <p:attrName>ppt_x</p:attrName>
                                        </p:attrNameLst>
                                      </p:cBhvr>
                                      <p:tavLst>
                                        <p:tav tm="0">
                                          <p:val>
                                            <p:strVal val="#ppt_x-.2"/>
                                          </p:val>
                                        </p:tav>
                                        <p:tav tm="100000">
                                          <p:val>
                                            <p:strVal val="#ppt_x"/>
                                          </p:val>
                                        </p:tav>
                                      </p:tavLst>
                                    </p:anim>
                                    <p:anim calcmode="lin" valueType="num">
                                      <p:cBhvr>
                                        <p:cTn id="31" dur="1000" fill="hold"/>
                                        <p:tgtEl>
                                          <p:spTgt spid="58405"/>
                                        </p:tgtEl>
                                        <p:attrNameLst>
                                          <p:attrName>ppt_y</p:attrName>
                                        </p:attrNameLst>
                                      </p:cBhvr>
                                      <p:tavLst>
                                        <p:tav tm="0">
                                          <p:val>
                                            <p:strVal val="#ppt_y"/>
                                          </p:val>
                                        </p:tav>
                                        <p:tav tm="100000">
                                          <p:val>
                                            <p:strVal val="#ppt_y"/>
                                          </p:val>
                                        </p:tav>
                                      </p:tavLst>
                                    </p:anim>
                                    <p:animEffect transition="in" filter="wipe(right)" prLst="gradientSize: 0.1">
                                      <p:cBhvr>
                                        <p:cTn id="32" dur="1000"/>
                                        <p:tgtEl>
                                          <p:spTgt spid="58405"/>
                                        </p:tgtEl>
                                      </p:cBhvr>
                                    </p:animEffect>
                                  </p:childTnLst>
                                </p:cTn>
                              </p:par>
                            </p:childTnLst>
                          </p:cTn>
                        </p:par>
                        <p:par>
                          <p:cTn id="33" fill="hold" nodeType="afterGroup">
                            <p:stCondLst>
                              <p:cond delay="4500"/>
                            </p:stCondLst>
                            <p:childTnLst>
                              <p:par>
                                <p:cTn id="34" presetID="2" presetClass="entr" presetSubtype="8" fill="hold" nodeType="afterEffect">
                                  <p:stCondLst>
                                    <p:cond delay="0"/>
                                  </p:stCondLst>
                                  <p:childTnLst>
                                    <p:set>
                                      <p:cBhvr>
                                        <p:cTn id="35" dur="1" fill="hold">
                                          <p:stCondLst>
                                            <p:cond delay="0"/>
                                          </p:stCondLst>
                                        </p:cTn>
                                        <p:tgtEl>
                                          <p:spTgt spid="58376"/>
                                        </p:tgtEl>
                                        <p:attrNameLst>
                                          <p:attrName>style.visibility</p:attrName>
                                        </p:attrNameLst>
                                      </p:cBhvr>
                                      <p:to>
                                        <p:strVal val="visible"/>
                                      </p:to>
                                    </p:set>
                                    <p:anim calcmode="lin" valueType="num">
                                      <p:cBhvr additive="base">
                                        <p:cTn id="36" dur="500" fill="hold"/>
                                        <p:tgtEl>
                                          <p:spTgt spid="58376"/>
                                        </p:tgtEl>
                                        <p:attrNameLst>
                                          <p:attrName>ppt_x</p:attrName>
                                        </p:attrNameLst>
                                      </p:cBhvr>
                                      <p:tavLst>
                                        <p:tav tm="0">
                                          <p:val>
                                            <p:strVal val="0-#ppt_w/2"/>
                                          </p:val>
                                        </p:tav>
                                        <p:tav tm="100000">
                                          <p:val>
                                            <p:strVal val="#ppt_x"/>
                                          </p:val>
                                        </p:tav>
                                      </p:tavLst>
                                    </p:anim>
                                    <p:anim calcmode="lin" valueType="num">
                                      <p:cBhvr additive="base">
                                        <p:cTn id="37" dur="500" fill="hold"/>
                                        <p:tgtEl>
                                          <p:spTgt spid="58376"/>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0"/>
                            </p:stCondLst>
                            <p:childTnLst>
                              <p:par>
                                <p:cTn id="39" presetID="2" presetClass="entr" presetSubtype="2" fill="hold" nodeType="afterEffect">
                                  <p:stCondLst>
                                    <p:cond delay="0"/>
                                  </p:stCondLst>
                                  <p:childTnLst>
                                    <p:set>
                                      <p:cBhvr>
                                        <p:cTn id="40" dur="1" fill="hold">
                                          <p:stCondLst>
                                            <p:cond delay="0"/>
                                          </p:stCondLst>
                                        </p:cTn>
                                        <p:tgtEl>
                                          <p:spTgt spid="58380"/>
                                        </p:tgtEl>
                                        <p:attrNameLst>
                                          <p:attrName>style.visibility</p:attrName>
                                        </p:attrNameLst>
                                      </p:cBhvr>
                                      <p:to>
                                        <p:strVal val="visible"/>
                                      </p:to>
                                    </p:set>
                                    <p:anim calcmode="lin" valueType="num">
                                      <p:cBhvr additive="base">
                                        <p:cTn id="41" dur="500" fill="hold"/>
                                        <p:tgtEl>
                                          <p:spTgt spid="58380"/>
                                        </p:tgtEl>
                                        <p:attrNameLst>
                                          <p:attrName>ppt_x</p:attrName>
                                        </p:attrNameLst>
                                      </p:cBhvr>
                                      <p:tavLst>
                                        <p:tav tm="0">
                                          <p:val>
                                            <p:strVal val="1+#ppt_w/2"/>
                                          </p:val>
                                        </p:tav>
                                        <p:tav tm="100000">
                                          <p:val>
                                            <p:strVal val="#ppt_x"/>
                                          </p:val>
                                        </p:tav>
                                      </p:tavLst>
                                    </p:anim>
                                    <p:anim calcmode="lin" valueType="num">
                                      <p:cBhvr additive="base">
                                        <p:cTn id="42" dur="500" fill="hold"/>
                                        <p:tgtEl>
                                          <p:spTgt spid="5838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500"/>
                            </p:stCondLst>
                            <p:childTnLst>
                              <p:par>
                                <p:cTn id="44" presetID="2" presetClass="entr" presetSubtype="8" fill="hold" grpId="0" nodeType="afterEffect">
                                  <p:stCondLst>
                                    <p:cond delay="0"/>
                                  </p:stCondLst>
                                  <p:childTnLst>
                                    <p:set>
                                      <p:cBhvr>
                                        <p:cTn id="45" dur="1" fill="hold">
                                          <p:stCondLst>
                                            <p:cond delay="0"/>
                                          </p:stCondLst>
                                        </p:cTn>
                                        <p:tgtEl>
                                          <p:spTgt spid="58381"/>
                                        </p:tgtEl>
                                        <p:attrNameLst>
                                          <p:attrName>style.visibility</p:attrName>
                                        </p:attrNameLst>
                                      </p:cBhvr>
                                      <p:to>
                                        <p:strVal val="visible"/>
                                      </p:to>
                                    </p:set>
                                    <p:anim calcmode="lin" valueType="num">
                                      <p:cBhvr additive="base">
                                        <p:cTn id="46" dur="500" fill="hold"/>
                                        <p:tgtEl>
                                          <p:spTgt spid="58381"/>
                                        </p:tgtEl>
                                        <p:attrNameLst>
                                          <p:attrName>ppt_x</p:attrName>
                                        </p:attrNameLst>
                                      </p:cBhvr>
                                      <p:tavLst>
                                        <p:tav tm="0">
                                          <p:val>
                                            <p:strVal val="0-#ppt_w/2"/>
                                          </p:val>
                                        </p:tav>
                                        <p:tav tm="100000">
                                          <p:val>
                                            <p:strVal val="#ppt_x"/>
                                          </p:val>
                                        </p:tav>
                                      </p:tavLst>
                                    </p:anim>
                                    <p:anim calcmode="lin" valueType="num">
                                      <p:cBhvr additive="base">
                                        <p:cTn id="47" dur="500" fill="hold"/>
                                        <p:tgtEl>
                                          <p:spTgt spid="58381"/>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6000"/>
                            </p:stCondLst>
                            <p:childTnLst>
                              <p:par>
                                <p:cTn id="49" presetID="2" presetClass="entr" presetSubtype="8" fill="hold" grpId="0" nodeType="afterEffect">
                                  <p:stCondLst>
                                    <p:cond delay="0"/>
                                  </p:stCondLst>
                                  <p:childTnLst>
                                    <p:set>
                                      <p:cBhvr>
                                        <p:cTn id="50" dur="1" fill="hold">
                                          <p:stCondLst>
                                            <p:cond delay="0"/>
                                          </p:stCondLst>
                                        </p:cTn>
                                        <p:tgtEl>
                                          <p:spTgt spid="58382"/>
                                        </p:tgtEl>
                                        <p:attrNameLst>
                                          <p:attrName>style.visibility</p:attrName>
                                        </p:attrNameLst>
                                      </p:cBhvr>
                                      <p:to>
                                        <p:strVal val="visible"/>
                                      </p:to>
                                    </p:set>
                                    <p:anim calcmode="lin" valueType="num">
                                      <p:cBhvr additive="base">
                                        <p:cTn id="51" dur="500" fill="hold"/>
                                        <p:tgtEl>
                                          <p:spTgt spid="58382"/>
                                        </p:tgtEl>
                                        <p:attrNameLst>
                                          <p:attrName>ppt_x</p:attrName>
                                        </p:attrNameLst>
                                      </p:cBhvr>
                                      <p:tavLst>
                                        <p:tav tm="0">
                                          <p:val>
                                            <p:strVal val="0-#ppt_w/2"/>
                                          </p:val>
                                        </p:tav>
                                        <p:tav tm="100000">
                                          <p:val>
                                            <p:strVal val="#ppt_x"/>
                                          </p:val>
                                        </p:tav>
                                      </p:tavLst>
                                    </p:anim>
                                    <p:anim calcmode="lin" valueType="num">
                                      <p:cBhvr additive="base">
                                        <p:cTn id="52" dur="500" fill="hold"/>
                                        <p:tgtEl>
                                          <p:spTgt spid="58382"/>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6500"/>
                            </p:stCondLst>
                            <p:childTnLst>
                              <p:par>
                                <p:cTn id="54" presetID="2" presetClass="entr" presetSubtype="8" fill="hold" grpId="0" nodeType="afterEffect">
                                  <p:stCondLst>
                                    <p:cond delay="0"/>
                                  </p:stCondLst>
                                  <p:childTnLst>
                                    <p:set>
                                      <p:cBhvr>
                                        <p:cTn id="55" dur="1" fill="hold">
                                          <p:stCondLst>
                                            <p:cond delay="0"/>
                                          </p:stCondLst>
                                        </p:cTn>
                                        <p:tgtEl>
                                          <p:spTgt spid="58383"/>
                                        </p:tgtEl>
                                        <p:attrNameLst>
                                          <p:attrName>style.visibility</p:attrName>
                                        </p:attrNameLst>
                                      </p:cBhvr>
                                      <p:to>
                                        <p:strVal val="visible"/>
                                      </p:to>
                                    </p:set>
                                    <p:anim calcmode="lin" valueType="num">
                                      <p:cBhvr additive="base">
                                        <p:cTn id="56" dur="500" fill="hold"/>
                                        <p:tgtEl>
                                          <p:spTgt spid="58383"/>
                                        </p:tgtEl>
                                        <p:attrNameLst>
                                          <p:attrName>ppt_x</p:attrName>
                                        </p:attrNameLst>
                                      </p:cBhvr>
                                      <p:tavLst>
                                        <p:tav tm="0">
                                          <p:val>
                                            <p:strVal val="0-#ppt_w/2"/>
                                          </p:val>
                                        </p:tav>
                                        <p:tav tm="100000">
                                          <p:val>
                                            <p:strVal val="#ppt_x"/>
                                          </p:val>
                                        </p:tav>
                                      </p:tavLst>
                                    </p:anim>
                                    <p:anim calcmode="lin" valueType="num">
                                      <p:cBhvr additive="base">
                                        <p:cTn id="57" dur="500" fill="hold"/>
                                        <p:tgtEl>
                                          <p:spTgt spid="58383"/>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7000"/>
                            </p:stCondLst>
                            <p:childTnLst>
                              <p:par>
                                <p:cTn id="59" presetID="2" presetClass="entr" presetSubtype="8" fill="hold" grpId="0" nodeType="afterEffect">
                                  <p:stCondLst>
                                    <p:cond delay="0"/>
                                  </p:stCondLst>
                                  <p:childTnLst>
                                    <p:set>
                                      <p:cBhvr>
                                        <p:cTn id="60" dur="1" fill="hold">
                                          <p:stCondLst>
                                            <p:cond delay="0"/>
                                          </p:stCondLst>
                                        </p:cTn>
                                        <p:tgtEl>
                                          <p:spTgt spid="58384"/>
                                        </p:tgtEl>
                                        <p:attrNameLst>
                                          <p:attrName>style.visibility</p:attrName>
                                        </p:attrNameLst>
                                      </p:cBhvr>
                                      <p:to>
                                        <p:strVal val="visible"/>
                                      </p:to>
                                    </p:set>
                                    <p:anim calcmode="lin" valueType="num">
                                      <p:cBhvr additive="base">
                                        <p:cTn id="61" dur="500" fill="hold"/>
                                        <p:tgtEl>
                                          <p:spTgt spid="58384"/>
                                        </p:tgtEl>
                                        <p:attrNameLst>
                                          <p:attrName>ppt_x</p:attrName>
                                        </p:attrNameLst>
                                      </p:cBhvr>
                                      <p:tavLst>
                                        <p:tav tm="0">
                                          <p:val>
                                            <p:strVal val="0-#ppt_w/2"/>
                                          </p:val>
                                        </p:tav>
                                        <p:tav tm="100000">
                                          <p:val>
                                            <p:strVal val="#ppt_x"/>
                                          </p:val>
                                        </p:tav>
                                      </p:tavLst>
                                    </p:anim>
                                    <p:anim calcmode="lin" valueType="num">
                                      <p:cBhvr additive="base">
                                        <p:cTn id="62" dur="500" fill="hold"/>
                                        <p:tgtEl>
                                          <p:spTgt spid="58384"/>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7500"/>
                            </p:stCondLst>
                            <p:childTnLst>
                              <p:par>
                                <p:cTn id="64" presetID="2" presetClass="entr" presetSubtype="8" fill="hold" grpId="0" nodeType="afterEffect">
                                  <p:stCondLst>
                                    <p:cond delay="0"/>
                                  </p:stCondLst>
                                  <p:childTnLst>
                                    <p:set>
                                      <p:cBhvr>
                                        <p:cTn id="65" dur="1" fill="hold">
                                          <p:stCondLst>
                                            <p:cond delay="0"/>
                                          </p:stCondLst>
                                        </p:cTn>
                                        <p:tgtEl>
                                          <p:spTgt spid="58385"/>
                                        </p:tgtEl>
                                        <p:attrNameLst>
                                          <p:attrName>style.visibility</p:attrName>
                                        </p:attrNameLst>
                                      </p:cBhvr>
                                      <p:to>
                                        <p:strVal val="visible"/>
                                      </p:to>
                                    </p:set>
                                    <p:anim calcmode="lin" valueType="num">
                                      <p:cBhvr additive="base">
                                        <p:cTn id="66" dur="500" fill="hold"/>
                                        <p:tgtEl>
                                          <p:spTgt spid="58385"/>
                                        </p:tgtEl>
                                        <p:attrNameLst>
                                          <p:attrName>ppt_x</p:attrName>
                                        </p:attrNameLst>
                                      </p:cBhvr>
                                      <p:tavLst>
                                        <p:tav tm="0">
                                          <p:val>
                                            <p:strVal val="0-#ppt_w/2"/>
                                          </p:val>
                                        </p:tav>
                                        <p:tav tm="100000">
                                          <p:val>
                                            <p:strVal val="#ppt_x"/>
                                          </p:val>
                                        </p:tav>
                                      </p:tavLst>
                                    </p:anim>
                                    <p:anim calcmode="lin" valueType="num">
                                      <p:cBhvr additive="base">
                                        <p:cTn id="67" dur="500" fill="hold"/>
                                        <p:tgtEl>
                                          <p:spTgt spid="58385"/>
                                        </p:tgtEl>
                                        <p:attrNameLst>
                                          <p:attrName>ppt_y</p:attrName>
                                        </p:attrNameLst>
                                      </p:cBhvr>
                                      <p:tavLst>
                                        <p:tav tm="0">
                                          <p:val>
                                            <p:strVal val="#ppt_y"/>
                                          </p:val>
                                        </p:tav>
                                        <p:tav tm="100000">
                                          <p:val>
                                            <p:strVal val="#ppt_y"/>
                                          </p:val>
                                        </p:tav>
                                      </p:tavLst>
                                    </p:anim>
                                  </p:childTnLst>
                                </p:cTn>
                              </p:par>
                            </p:childTnLst>
                          </p:cTn>
                        </p:par>
                        <p:par>
                          <p:cTn id="68" fill="hold" nodeType="afterGroup">
                            <p:stCondLst>
                              <p:cond delay="8000"/>
                            </p:stCondLst>
                            <p:childTnLst>
                              <p:par>
                                <p:cTn id="69" presetID="2" presetClass="entr" presetSubtype="8" fill="hold" grpId="0" nodeType="afterEffect">
                                  <p:stCondLst>
                                    <p:cond delay="0"/>
                                  </p:stCondLst>
                                  <p:childTnLst>
                                    <p:set>
                                      <p:cBhvr>
                                        <p:cTn id="70" dur="1" fill="hold">
                                          <p:stCondLst>
                                            <p:cond delay="0"/>
                                          </p:stCondLst>
                                        </p:cTn>
                                        <p:tgtEl>
                                          <p:spTgt spid="58386"/>
                                        </p:tgtEl>
                                        <p:attrNameLst>
                                          <p:attrName>style.visibility</p:attrName>
                                        </p:attrNameLst>
                                      </p:cBhvr>
                                      <p:to>
                                        <p:strVal val="visible"/>
                                      </p:to>
                                    </p:set>
                                    <p:anim calcmode="lin" valueType="num">
                                      <p:cBhvr additive="base">
                                        <p:cTn id="71" dur="500" fill="hold"/>
                                        <p:tgtEl>
                                          <p:spTgt spid="58386"/>
                                        </p:tgtEl>
                                        <p:attrNameLst>
                                          <p:attrName>ppt_x</p:attrName>
                                        </p:attrNameLst>
                                      </p:cBhvr>
                                      <p:tavLst>
                                        <p:tav tm="0">
                                          <p:val>
                                            <p:strVal val="0-#ppt_w/2"/>
                                          </p:val>
                                        </p:tav>
                                        <p:tav tm="100000">
                                          <p:val>
                                            <p:strVal val="#ppt_x"/>
                                          </p:val>
                                        </p:tav>
                                      </p:tavLst>
                                    </p:anim>
                                    <p:anim calcmode="lin" valueType="num">
                                      <p:cBhvr additive="base">
                                        <p:cTn id="72" dur="500" fill="hold"/>
                                        <p:tgtEl>
                                          <p:spTgt spid="58386"/>
                                        </p:tgtEl>
                                        <p:attrNameLst>
                                          <p:attrName>ppt_y</p:attrName>
                                        </p:attrNameLst>
                                      </p:cBhvr>
                                      <p:tavLst>
                                        <p:tav tm="0">
                                          <p:val>
                                            <p:strVal val="#ppt_y"/>
                                          </p:val>
                                        </p:tav>
                                        <p:tav tm="100000">
                                          <p:val>
                                            <p:strVal val="#ppt_y"/>
                                          </p:val>
                                        </p:tav>
                                      </p:tavLst>
                                    </p:anim>
                                  </p:childTnLst>
                                </p:cTn>
                              </p:par>
                            </p:childTnLst>
                          </p:cTn>
                        </p:par>
                        <p:par>
                          <p:cTn id="73" fill="hold" nodeType="afterGroup">
                            <p:stCondLst>
                              <p:cond delay="8500"/>
                            </p:stCondLst>
                            <p:childTnLst>
                              <p:par>
                                <p:cTn id="74" presetID="2" presetClass="entr" presetSubtype="8" fill="hold" grpId="0" nodeType="afterEffect">
                                  <p:stCondLst>
                                    <p:cond delay="0"/>
                                  </p:stCondLst>
                                  <p:childTnLst>
                                    <p:set>
                                      <p:cBhvr>
                                        <p:cTn id="75" dur="1" fill="hold">
                                          <p:stCondLst>
                                            <p:cond delay="0"/>
                                          </p:stCondLst>
                                        </p:cTn>
                                        <p:tgtEl>
                                          <p:spTgt spid="58387"/>
                                        </p:tgtEl>
                                        <p:attrNameLst>
                                          <p:attrName>style.visibility</p:attrName>
                                        </p:attrNameLst>
                                      </p:cBhvr>
                                      <p:to>
                                        <p:strVal val="visible"/>
                                      </p:to>
                                    </p:set>
                                    <p:anim calcmode="lin" valueType="num">
                                      <p:cBhvr additive="base">
                                        <p:cTn id="76" dur="500" fill="hold"/>
                                        <p:tgtEl>
                                          <p:spTgt spid="58387"/>
                                        </p:tgtEl>
                                        <p:attrNameLst>
                                          <p:attrName>ppt_x</p:attrName>
                                        </p:attrNameLst>
                                      </p:cBhvr>
                                      <p:tavLst>
                                        <p:tav tm="0">
                                          <p:val>
                                            <p:strVal val="0-#ppt_w/2"/>
                                          </p:val>
                                        </p:tav>
                                        <p:tav tm="100000">
                                          <p:val>
                                            <p:strVal val="#ppt_x"/>
                                          </p:val>
                                        </p:tav>
                                      </p:tavLst>
                                    </p:anim>
                                    <p:anim calcmode="lin" valueType="num">
                                      <p:cBhvr additive="base">
                                        <p:cTn id="77" dur="500" fill="hold"/>
                                        <p:tgtEl>
                                          <p:spTgt spid="58387"/>
                                        </p:tgtEl>
                                        <p:attrNameLst>
                                          <p:attrName>ppt_y</p:attrName>
                                        </p:attrNameLst>
                                      </p:cBhvr>
                                      <p:tavLst>
                                        <p:tav tm="0">
                                          <p:val>
                                            <p:strVal val="#ppt_y"/>
                                          </p:val>
                                        </p:tav>
                                        <p:tav tm="100000">
                                          <p:val>
                                            <p:strVal val="#ppt_y"/>
                                          </p:val>
                                        </p:tav>
                                      </p:tavLst>
                                    </p:anim>
                                  </p:childTnLst>
                                </p:cTn>
                              </p:par>
                            </p:childTnLst>
                          </p:cTn>
                        </p:par>
                        <p:par>
                          <p:cTn id="78" fill="hold" nodeType="afterGroup">
                            <p:stCondLst>
                              <p:cond delay="9000"/>
                            </p:stCondLst>
                            <p:childTnLst>
                              <p:par>
                                <p:cTn id="79" presetID="2" presetClass="entr" presetSubtype="8" fill="hold" grpId="0" nodeType="afterEffect">
                                  <p:stCondLst>
                                    <p:cond delay="0"/>
                                  </p:stCondLst>
                                  <p:childTnLst>
                                    <p:set>
                                      <p:cBhvr>
                                        <p:cTn id="80" dur="1" fill="hold">
                                          <p:stCondLst>
                                            <p:cond delay="0"/>
                                          </p:stCondLst>
                                        </p:cTn>
                                        <p:tgtEl>
                                          <p:spTgt spid="58388"/>
                                        </p:tgtEl>
                                        <p:attrNameLst>
                                          <p:attrName>style.visibility</p:attrName>
                                        </p:attrNameLst>
                                      </p:cBhvr>
                                      <p:to>
                                        <p:strVal val="visible"/>
                                      </p:to>
                                    </p:set>
                                    <p:anim calcmode="lin" valueType="num">
                                      <p:cBhvr additive="base">
                                        <p:cTn id="81" dur="500" fill="hold"/>
                                        <p:tgtEl>
                                          <p:spTgt spid="58388"/>
                                        </p:tgtEl>
                                        <p:attrNameLst>
                                          <p:attrName>ppt_x</p:attrName>
                                        </p:attrNameLst>
                                      </p:cBhvr>
                                      <p:tavLst>
                                        <p:tav tm="0">
                                          <p:val>
                                            <p:strVal val="0-#ppt_w/2"/>
                                          </p:val>
                                        </p:tav>
                                        <p:tav tm="100000">
                                          <p:val>
                                            <p:strVal val="#ppt_x"/>
                                          </p:val>
                                        </p:tav>
                                      </p:tavLst>
                                    </p:anim>
                                    <p:anim calcmode="lin" valueType="num">
                                      <p:cBhvr additive="base">
                                        <p:cTn id="82" dur="500" fill="hold"/>
                                        <p:tgtEl>
                                          <p:spTgt spid="58388"/>
                                        </p:tgtEl>
                                        <p:attrNameLst>
                                          <p:attrName>ppt_y</p:attrName>
                                        </p:attrNameLst>
                                      </p:cBhvr>
                                      <p:tavLst>
                                        <p:tav tm="0">
                                          <p:val>
                                            <p:strVal val="#ppt_y"/>
                                          </p:val>
                                        </p:tav>
                                        <p:tav tm="100000">
                                          <p:val>
                                            <p:strVal val="#ppt_y"/>
                                          </p:val>
                                        </p:tav>
                                      </p:tavLst>
                                    </p:anim>
                                  </p:childTnLst>
                                </p:cTn>
                              </p:par>
                            </p:childTnLst>
                          </p:cTn>
                        </p:par>
                        <p:par>
                          <p:cTn id="83" fill="hold" nodeType="afterGroup">
                            <p:stCondLst>
                              <p:cond delay="9500"/>
                            </p:stCondLst>
                            <p:childTnLst>
                              <p:par>
                                <p:cTn id="84" presetID="2" presetClass="entr" presetSubtype="8" fill="hold" grpId="0" nodeType="afterEffect">
                                  <p:stCondLst>
                                    <p:cond delay="0"/>
                                  </p:stCondLst>
                                  <p:childTnLst>
                                    <p:set>
                                      <p:cBhvr>
                                        <p:cTn id="85" dur="1" fill="hold">
                                          <p:stCondLst>
                                            <p:cond delay="0"/>
                                          </p:stCondLst>
                                        </p:cTn>
                                        <p:tgtEl>
                                          <p:spTgt spid="58390"/>
                                        </p:tgtEl>
                                        <p:attrNameLst>
                                          <p:attrName>style.visibility</p:attrName>
                                        </p:attrNameLst>
                                      </p:cBhvr>
                                      <p:to>
                                        <p:strVal val="visible"/>
                                      </p:to>
                                    </p:set>
                                    <p:anim calcmode="lin" valueType="num">
                                      <p:cBhvr additive="base">
                                        <p:cTn id="86" dur="500" fill="hold"/>
                                        <p:tgtEl>
                                          <p:spTgt spid="58390"/>
                                        </p:tgtEl>
                                        <p:attrNameLst>
                                          <p:attrName>ppt_x</p:attrName>
                                        </p:attrNameLst>
                                      </p:cBhvr>
                                      <p:tavLst>
                                        <p:tav tm="0">
                                          <p:val>
                                            <p:strVal val="0-#ppt_w/2"/>
                                          </p:val>
                                        </p:tav>
                                        <p:tav tm="100000">
                                          <p:val>
                                            <p:strVal val="#ppt_x"/>
                                          </p:val>
                                        </p:tav>
                                      </p:tavLst>
                                    </p:anim>
                                    <p:anim calcmode="lin" valueType="num">
                                      <p:cBhvr additive="base">
                                        <p:cTn id="87" dur="500" fill="hold"/>
                                        <p:tgtEl>
                                          <p:spTgt spid="58390"/>
                                        </p:tgtEl>
                                        <p:attrNameLst>
                                          <p:attrName>ppt_y</p:attrName>
                                        </p:attrNameLst>
                                      </p:cBhvr>
                                      <p:tavLst>
                                        <p:tav tm="0">
                                          <p:val>
                                            <p:strVal val="#ppt_y"/>
                                          </p:val>
                                        </p:tav>
                                        <p:tav tm="100000">
                                          <p:val>
                                            <p:strVal val="#ppt_y"/>
                                          </p:val>
                                        </p:tav>
                                      </p:tavLst>
                                    </p:anim>
                                  </p:childTnLst>
                                </p:cTn>
                              </p:par>
                            </p:childTnLst>
                          </p:cTn>
                        </p:par>
                        <p:par>
                          <p:cTn id="88" fill="hold" nodeType="afterGroup">
                            <p:stCondLst>
                              <p:cond delay="10000"/>
                            </p:stCondLst>
                            <p:childTnLst>
                              <p:par>
                                <p:cTn id="89" presetID="2" presetClass="entr" presetSubtype="8" fill="hold" grpId="0" nodeType="afterEffect">
                                  <p:stCondLst>
                                    <p:cond delay="0"/>
                                  </p:stCondLst>
                                  <p:childTnLst>
                                    <p:set>
                                      <p:cBhvr>
                                        <p:cTn id="90" dur="1" fill="hold">
                                          <p:stCondLst>
                                            <p:cond delay="0"/>
                                          </p:stCondLst>
                                        </p:cTn>
                                        <p:tgtEl>
                                          <p:spTgt spid="58391"/>
                                        </p:tgtEl>
                                        <p:attrNameLst>
                                          <p:attrName>style.visibility</p:attrName>
                                        </p:attrNameLst>
                                      </p:cBhvr>
                                      <p:to>
                                        <p:strVal val="visible"/>
                                      </p:to>
                                    </p:set>
                                    <p:anim calcmode="lin" valueType="num">
                                      <p:cBhvr additive="base">
                                        <p:cTn id="91" dur="500" fill="hold"/>
                                        <p:tgtEl>
                                          <p:spTgt spid="58391"/>
                                        </p:tgtEl>
                                        <p:attrNameLst>
                                          <p:attrName>ppt_x</p:attrName>
                                        </p:attrNameLst>
                                      </p:cBhvr>
                                      <p:tavLst>
                                        <p:tav tm="0">
                                          <p:val>
                                            <p:strVal val="0-#ppt_w/2"/>
                                          </p:val>
                                        </p:tav>
                                        <p:tav tm="100000">
                                          <p:val>
                                            <p:strVal val="#ppt_x"/>
                                          </p:val>
                                        </p:tav>
                                      </p:tavLst>
                                    </p:anim>
                                    <p:anim calcmode="lin" valueType="num">
                                      <p:cBhvr additive="base">
                                        <p:cTn id="92" dur="500" fill="hold"/>
                                        <p:tgtEl>
                                          <p:spTgt spid="58391"/>
                                        </p:tgtEl>
                                        <p:attrNameLst>
                                          <p:attrName>ppt_y</p:attrName>
                                        </p:attrNameLst>
                                      </p:cBhvr>
                                      <p:tavLst>
                                        <p:tav tm="0">
                                          <p:val>
                                            <p:strVal val="#ppt_y"/>
                                          </p:val>
                                        </p:tav>
                                        <p:tav tm="100000">
                                          <p:val>
                                            <p:strVal val="#ppt_y"/>
                                          </p:val>
                                        </p:tav>
                                      </p:tavLst>
                                    </p:anim>
                                  </p:childTnLst>
                                </p:cTn>
                              </p:par>
                            </p:childTnLst>
                          </p:cTn>
                        </p:par>
                        <p:par>
                          <p:cTn id="93" fill="hold" nodeType="afterGroup">
                            <p:stCondLst>
                              <p:cond delay="10500"/>
                            </p:stCondLst>
                            <p:childTnLst>
                              <p:par>
                                <p:cTn id="94" presetID="2" presetClass="entr" presetSubtype="8" fill="hold" grpId="0" nodeType="afterEffect">
                                  <p:stCondLst>
                                    <p:cond delay="0"/>
                                  </p:stCondLst>
                                  <p:childTnLst>
                                    <p:set>
                                      <p:cBhvr>
                                        <p:cTn id="95" dur="1" fill="hold">
                                          <p:stCondLst>
                                            <p:cond delay="0"/>
                                          </p:stCondLst>
                                        </p:cTn>
                                        <p:tgtEl>
                                          <p:spTgt spid="58392"/>
                                        </p:tgtEl>
                                        <p:attrNameLst>
                                          <p:attrName>style.visibility</p:attrName>
                                        </p:attrNameLst>
                                      </p:cBhvr>
                                      <p:to>
                                        <p:strVal val="visible"/>
                                      </p:to>
                                    </p:set>
                                    <p:anim calcmode="lin" valueType="num">
                                      <p:cBhvr additive="base">
                                        <p:cTn id="96" dur="500" fill="hold"/>
                                        <p:tgtEl>
                                          <p:spTgt spid="58392"/>
                                        </p:tgtEl>
                                        <p:attrNameLst>
                                          <p:attrName>ppt_x</p:attrName>
                                        </p:attrNameLst>
                                      </p:cBhvr>
                                      <p:tavLst>
                                        <p:tav tm="0">
                                          <p:val>
                                            <p:strVal val="0-#ppt_w/2"/>
                                          </p:val>
                                        </p:tav>
                                        <p:tav tm="100000">
                                          <p:val>
                                            <p:strVal val="#ppt_x"/>
                                          </p:val>
                                        </p:tav>
                                      </p:tavLst>
                                    </p:anim>
                                    <p:anim calcmode="lin" valueType="num">
                                      <p:cBhvr additive="base">
                                        <p:cTn id="97" dur="500" fill="hold"/>
                                        <p:tgtEl>
                                          <p:spTgt spid="58392"/>
                                        </p:tgtEl>
                                        <p:attrNameLst>
                                          <p:attrName>ppt_y</p:attrName>
                                        </p:attrNameLst>
                                      </p:cBhvr>
                                      <p:tavLst>
                                        <p:tav tm="0">
                                          <p:val>
                                            <p:strVal val="#ppt_y"/>
                                          </p:val>
                                        </p:tav>
                                        <p:tav tm="100000">
                                          <p:val>
                                            <p:strVal val="#ppt_y"/>
                                          </p:val>
                                        </p:tav>
                                      </p:tavLst>
                                    </p:anim>
                                  </p:childTnLst>
                                </p:cTn>
                              </p:par>
                            </p:childTnLst>
                          </p:cTn>
                        </p:par>
                        <p:par>
                          <p:cTn id="98" fill="hold" nodeType="afterGroup">
                            <p:stCondLst>
                              <p:cond delay="11000"/>
                            </p:stCondLst>
                            <p:childTnLst>
                              <p:par>
                                <p:cTn id="99" presetID="2" presetClass="entr" presetSubtype="8" fill="hold" grpId="0" nodeType="afterEffect">
                                  <p:stCondLst>
                                    <p:cond delay="0"/>
                                  </p:stCondLst>
                                  <p:childTnLst>
                                    <p:set>
                                      <p:cBhvr>
                                        <p:cTn id="100" dur="1" fill="hold">
                                          <p:stCondLst>
                                            <p:cond delay="0"/>
                                          </p:stCondLst>
                                        </p:cTn>
                                        <p:tgtEl>
                                          <p:spTgt spid="58393"/>
                                        </p:tgtEl>
                                        <p:attrNameLst>
                                          <p:attrName>style.visibility</p:attrName>
                                        </p:attrNameLst>
                                      </p:cBhvr>
                                      <p:to>
                                        <p:strVal val="visible"/>
                                      </p:to>
                                    </p:set>
                                    <p:anim calcmode="lin" valueType="num">
                                      <p:cBhvr additive="base">
                                        <p:cTn id="101" dur="500" fill="hold"/>
                                        <p:tgtEl>
                                          <p:spTgt spid="58393"/>
                                        </p:tgtEl>
                                        <p:attrNameLst>
                                          <p:attrName>ppt_x</p:attrName>
                                        </p:attrNameLst>
                                      </p:cBhvr>
                                      <p:tavLst>
                                        <p:tav tm="0">
                                          <p:val>
                                            <p:strVal val="0-#ppt_w/2"/>
                                          </p:val>
                                        </p:tav>
                                        <p:tav tm="100000">
                                          <p:val>
                                            <p:strVal val="#ppt_x"/>
                                          </p:val>
                                        </p:tav>
                                      </p:tavLst>
                                    </p:anim>
                                    <p:anim calcmode="lin" valueType="num">
                                      <p:cBhvr additive="base">
                                        <p:cTn id="102" dur="500" fill="hold"/>
                                        <p:tgtEl>
                                          <p:spTgt spid="58393"/>
                                        </p:tgtEl>
                                        <p:attrNameLst>
                                          <p:attrName>ppt_y</p:attrName>
                                        </p:attrNameLst>
                                      </p:cBhvr>
                                      <p:tavLst>
                                        <p:tav tm="0">
                                          <p:val>
                                            <p:strVal val="#ppt_y"/>
                                          </p:val>
                                        </p:tav>
                                        <p:tav tm="100000">
                                          <p:val>
                                            <p:strVal val="#ppt_y"/>
                                          </p:val>
                                        </p:tav>
                                      </p:tavLst>
                                    </p:anim>
                                  </p:childTnLst>
                                </p:cTn>
                              </p:par>
                            </p:childTnLst>
                          </p:cTn>
                        </p:par>
                        <p:par>
                          <p:cTn id="103" fill="hold" nodeType="afterGroup">
                            <p:stCondLst>
                              <p:cond delay="11500"/>
                            </p:stCondLst>
                            <p:childTnLst>
                              <p:par>
                                <p:cTn id="104" presetID="2" presetClass="entr" presetSubtype="8" fill="hold" grpId="0" nodeType="afterEffect">
                                  <p:stCondLst>
                                    <p:cond delay="0"/>
                                  </p:stCondLst>
                                  <p:childTnLst>
                                    <p:set>
                                      <p:cBhvr>
                                        <p:cTn id="105" dur="1" fill="hold">
                                          <p:stCondLst>
                                            <p:cond delay="0"/>
                                          </p:stCondLst>
                                        </p:cTn>
                                        <p:tgtEl>
                                          <p:spTgt spid="58394"/>
                                        </p:tgtEl>
                                        <p:attrNameLst>
                                          <p:attrName>style.visibility</p:attrName>
                                        </p:attrNameLst>
                                      </p:cBhvr>
                                      <p:to>
                                        <p:strVal val="visible"/>
                                      </p:to>
                                    </p:set>
                                    <p:anim calcmode="lin" valueType="num">
                                      <p:cBhvr additive="base">
                                        <p:cTn id="106" dur="500" fill="hold"/>
                                        <p:tgtEl>
                                          <p:spTgt spid="58394"/>
                                        </p:tgtEl>
                                        <p:attrNameLst>
                                          <p:attrName>ppt_x</p:attrName>
                                        </p:attrNameLst>
                                      </p:cBhvr>
                                      <p:tavLst>
                                        <p:tav tm="0">
                                          <p:val>
                                            <p:strVal val="0-#ppt_w/2"/>
                                          </p:val>
                                        </p:tav>
                                        <p:tav tm="100000">
                                          <p:val>
                                            <p:strVal val="#ppt_x"/>
                                          </p:val>
                                        </p:tav>
                                      </p:tavLst>
                                    </p:anim>
                                    <p:anim calcmode="lin" valueType="num">
                                      <p:cBhvr additive="base">
                                        <p:cTn id="107" dur="500" fill="hold"/>
                                        <p:tgtEl>
                                          <p:spTgt spid="58394"/>
                                        </p:tgtEl>
                                        <p:attrNameLst>
                                          <p:attrName>ppt_y</p:attrName>
                                        </p:attrNameLst>
                                      </p:cBhvr>
                                      <p:tavLst>
                                        <p:tav tm="0">
                                          <p:val>
                                            <p:strVal val="#ppt_y"/>
                                          </p:val>
                                        </p:tav>
                                        <p:tav tm="100000">
                                          <p:val>
                                            <p:strVal val="#ppt_y"/>
                                          </p:val>
                                        </p:tav>
                                      </p:tavLst>
                                    </p:anim>
                                  </p:childTnLst>
                                </p:cTn>
                              </p:par>
                            </p:childTnLst>
                          </p:cTn>
                        </p:par>
                        <p:par>
                          <p:cTn id="108" fill="hold" nodeType="afterGroup">
                            <p:stCondLst>
                              <p:cond delay="12000"/>
                            </p:stCondLst>
                            <p:childTnLst>
                              <p:par>
                                <p:cTn id="109" presetID="2" presetClass="entr" presetSubtype="8" fill="hold" grpId="0" nodeType="afterEffect">
                                  <p:stCondLst>
                                    <p:cond delay="0"/>
                                  </p:stCondLst>
                                  <p:childTnLst>
                                    <p:set>
                                      <p:cBhvr>
                                        <p:cTn id="110" dur="1" fill="hold">
                                          <p:stCondLst>
                                            <p:cond delay="0"/>
                                          </p:stCondLst>
                                        </p:cTn>
                                        <p:tgtEl>
                                          <p:spTgt spid="58395"/>
                                        </p:tgtEl>
                                        <p:attrNameLst>
                                          <p:attrName>style.visibility</p:attrName>
                                        </p:attrNameLst>
                                      </p:cBhvr>
                                      <p:to>
                                        <p:strVal val="visible"/>
                                      </p:to>
                                    </p:set>
                                    <p:anim calcmode="lin" valueType="num">
                                      <p:cBhvr additive="base">
                                        <p:cTn id="111" dur="500" fill="hold"/>
                                        <p:tgtEl>
                                          <p:spTgt spid="58395"/>
                                        </p:tgtEl>
                                        <p:attrNameLst>
                                          <p:attrName>ppt_x</p:attrName>
                                        </p:attrNameLst>
                                      </p:cBhvr>
                                      <p:tavLst>
                                        <p:tav tm="0">
                                          <p:val>
                                            <p:strVal val="0-#ppt_w/2"/>
                                          </p:val>
                                        </p:tav>
                                        <p:tav tm="100000">
                                          <p:val>
                                            <p:strVal val="#ppt_x"/>
                                          </p:val>
                                        </p:tav>
                                      </p:tavLst>
                                    </p:anim>
                                    <p:anim calcmode="lin" valueType="num">
                                      <p:cBhvr additive="base">
                                        <p:cTn id="112" dur="500" fill="hold"/>
                                        <p:tgtEl>
                                          <p:spTgt spid="58395"/>
                                        </p:tgtEl>
                                        <p:attrNameLst>
                                          <p:attrName>ppt_y</p:attrName>
                                        </p:attrNameLst>
                                      </p:cBhvr>
                                      <p:tavLst>
                                        <p:tav tm="0">
                                          <p:val>
                                            <p:strVal val="#ppt_y"/>
                                          </p:val>
                                        </p:tav>
                                        <p:tav tm="100000">
                                          <p:val>
                                            <p:strVal val="#ppt_y"/>
                                          </p:val>
                                        </p:tav>
                                      </p:tavLst>
                                    </p:anim>
                                  </p:childTnLst>
                                </p:cTn>
                              </p:par>
                            </p:childTnLst>
                          </p:cTn>
                        </p:par>
                        <p:par>
                          <p:cTn id="113" fill="hold" nodeType="afterGroup">
                            <p:stCondLst>
                              <p:cond delay="12500"/>
                            </p:stCondLst>
                            <p:childTnLst>
                              <p:par>
                                <p:cTn id="114" presetID="2" presetClass="entr" presetSubtype="8" fill="hold" grpId="0" nodeType="afterEffect">
                                  <p:stCondLst>
                                    <p:cond delay="0"/>
                                  </p:stCondLst>
                                  <p:childTnLst>
                                    <p:set>
                                      <p:cBhvr>
                                        <p:cTn id="115" dur="1" fill="hold">
                                          <p:stCondLst>
                                            <p:cond delay="0"/>
                                          </p:stCondLst>
                                        </p:cTn>
                                        <p:tgtEl>
                                          <p:spTgt spid="58396"/>
                                        </p:tgtEl>
                                        <p:attrNameLst>
                                          <p:attrName>style.visibility</p:attrName>
                                        </p:attrNameLst>
                                      </p:cBhvr>
                                      <p:to>
                                        <p:strVal val="visible"/>
                                      </p:to>
                                    </p:set>
                                    <p:anim calcmode="lin" valueType="num">
                                      <p:cBhvr additive="base">
                                        <p:cTn id="116" dur="500" fill="hold"/>
                                        <p:tgtEl>
                                          <p:spTgt spid="58396"/>
                                        </p:tgtEl>
                                        <p:attrNameLst>
                                          <p:attrName>ppt_x</p:attrName>
                                        </p:attrNameLst>
                                      </p:cBhvr>
                                      <p:tavLst>
                                        <p:tav tm="0">
                                          <p:val>
                                            <p:strVal val="0-#ppt_w/2"/>
                                          </p:val>
                                        </p:tav>
                                        <p:tav tm="100000">
                                          <p:val>
                                            <p:strVal val="#ppt_x"/>
                                          </p:val>
                                        </p:tav>
                                      </p:tavLst>
                                    </p:anim>
                                    <p:anim calcmode="lin" valueType="num">
                                      <p:cBhvr additive="base">
                                        <p:cTn id="117" dur="500" fill="hold"/>
                                        <p:tgtEl>
                                          <p:spTgt spid="58396"/>
                                        </p:tgtEl>
                                        <p:attrNameLst>
                                          <p:attrName>ppt_y</p:attrName>
                                        </p:attrNameLst>
                                      </p:cBhvr>
                                      <p:tavLst>
                                        <p:tav tm="0">
                                          <p:val>
                                            <p:strVal val="#ppt_y"/>
                                          </p:val>
                                        </p:tav>
                                        <p:tav tm="100000">
                                          <p:val>
                                            <p:strVal val="#ppt_y"/>
                                          </p:val>
                                        </p:tav>
                                      </p:tavLst>
                                    </p:anim>
                                  </p:childTnLst>
                                </p:cTn>
                              </p:par>
                            </p:childTnLst>
                          </p:cTn>
                        </p:par>
                        <p:par>
                          <p:cTn id="118" fill="hold" nodeType="afterGroup">
                            <p:stCondLst>
                              <p:cond delay="13000"/>
                            </p:stCondLst>
                            <p:childTnLst>
                              <p:par>
                                <p:cTn id="119" presetID="2" presetClass="entr" presetSubtype="8" fill="hold" grpId="0" nodeType="afterEffect">
                                  <p:stCondLst>
                                    <p:cond delay="0"/>
                                  </p:stCondLst>
                                  <p:childTnLst>
                                    <p:set>
                                      <p:cBhvr>
                                        <p:cTn id="120" dur="1" fill="hold">
                                          <p:stCondLst>
                                            <p:cond delay="0"/>
                                          </p:stCondLst>
                                        </p:cTn>
                                        <p:tgtEl>
                                          <p:spTgt spid="58397"/>
                                        </p:tgtEl>
                                        <p:attrNameLst>
                                          <p:attrName>style.visibility</p:attrName>
                                        </p:attrNameLst>
                                      </p:cBhvr>
                                      <p:to>
                                        <p:strVal val="visible"/>
                                      </p:to>
                                    </p:set>
                                    <p:anim calcmode="lin" valueType="num">
                                      <p:cBhvr additive="base">
                                        <p:cTn id="121" dur="500" fill="hold"/>
                                        <p:tgtEl>
                                          <p:spTgt spid="58397"/>
                                        </p:tgtEl>
                                        <p:attrNameLst>
                                          <p:attrName>ppt_x</p:attrName>
                                        </p:attrNameLst>
                                      </p:cBhvr>
                                      <p:tavLst>
                                        <p:tav tm="0">
                                          <p:val>
                                            <p:strVal val="0-#ppt_w/2"/>
                                          </p:val>
                                        </p:tav>
                                        <p:tav tm="100000">
                                          <p:val>
                                            <p:strVal val="#ppt_x"/>
                                          </p:val>
                                        </p:tav>
                                      </p:tavLst>
                                    </p:anim>
                                    <p:anim calcmode="lin" valueType="num">
                                      <p:cBhvr additive="base">
                                        <p:cTn id="122" dur="500" fill="hold"/>
                                        <p:tgtEl>
                                          <p:spTgt spid="58397"/>
                                        </p:tgtEl>
                                        <p:attrNameLst>
                                          <p:attrName>ppt_y</p:attrName>
                                        </p:attrNameLst>
                                      </p:cBhvr>
                                      <p:tavLst>
                                        <p:tav tm="0">
                                          <p:val>
                                            <p:strVal val="#ppt_y"/>
                                          </p:val>
                                        </p:tav>
                                        <p:tav tm="100000">
                                          <p:val>
                                            <p:strVal val="#ppt_y"/>
                                          </p:val>
                                        </p:tav>
                                      </p:tavLst>
                                    </p:anim>
                                  </p:childTnLst>
                                </p:cTn>
                              </p:par>
                            </p:childTnLst>
                          </p:cTn>
                        </p:par>
                        <p:par>
                          <p:cTn id="123" fill="hold" nodeType="afterGroup">
                            <p:stCondLst>
                              <p:cond delay="13500"/>
                            </p:stCondLst>
                            <p:childTnLst>
                              <p:par>
                                <p:cTn id="124" presetID="2" presetClass="entr" presetSubtype="8" fill="hold" grpId="0" nodeType="afterEffect">
                                  <p:stCondLst>
                                    <p:cond delay="0"/>
                                  </p:stCondLst>
                                  <p:childTnLst>
                                    <p:set>
                                      <p:cBhvr>
                                        <p:cTn id="125" dur="1" fill="hold">
                                          <p:stCondLst>
                                            <p:cond delay="0"/>
                                          </p:stCondLst>
                                        </p:cTn>
                                        <p:tgtEl>
                                          <p:spTgt spid="58389"/>
                                        </p:tgtEl>
                                        <p:attrNameLst>
                                          <p:attrName>style.visibility</p:attrName>
                                        </p:attrNameLst>
                                      </p:cBhvr>
                                      <p:to>
                                        <p:strVal val="visible"/>
                                      </p:to>
                                    </p:set>
                                    <p:anim calcmode="lin" valueType="num">
                                      <p:cBhvr additive="base">
                                        <p:cTn id="126" dur="500" fill="hold"/>
                                        <p:tgtEl>
                                          <p:spTgt spid="58389"/>
                                        </p:tgtEl>
                                        <p:attrNameLst>
                                          <p:attrName>ppt_x</p:attrName>
                                        </p:attrNameLst>
                                      </p:cBhvr>
                                      <p:tavLst>
                                        <p:tav tm="0">
                                          <p:val>
                                            <p:strVal val="0-#ppt_w/2"/>
                                          </p:val>
                                        </p:tav>
                                        <p:tav tm="100000">
                                          <p:val>
                                            <p:strVal val="#ppt_x"/>
                                          </p:val>
                                        </p:tav>
                                      </p:tavLst>
                                    </p:anim>
                                    <p:anim calcmode="lin" valueType="num">
                                      <p:cBhvr additive="base">
                                        <p:cTn id="127" dur="500" fill="hold"/>
                                        <p:tgtEl>
                                          <p:spTgt spid="58389"/>
                                        </p:tgtEl>
                                        <p:attrNameLst>
                                          <p:attrName>ppt_y</p:attrName>
                                        </p:attrNameLst>
                                      </p:cBhvr>
                                      <p:tavLst>
                                        <p:tav tm="0">
                                          <p:val>
                                            <p:strVal val="#ppt_y"/>
                                          </p:val>
                                        </p:tav>
                                        <p:tav tm="100000">
                                          <p:val>
                                            <p:strVal val="#ppt_y"/>
                                          </p:val>
                                        </p:tav>
                                      </p:tavLst>
                                    </p:anim>
                                  </p:childTnLst>
                                </p:cTn>
                              </p:par>
                            </p:childTnLst>
                          </p:cTn>
                        </p:par>
                        <p:par>
                          <p:cTn id="128" fill="hold" nodeType="afterGroup">
                            <p:stCondLst>
                              <p:cond delay="14000"/>
                            </p:stCondLst>
                            <p:childTnLst>
                              <p:par>
                                <p:cTn id="129" presetID="2" presetClass="entr" presetSubtype="8" fill="hold" grpId="0" nodeType="afterEffect">
                                  <p:stCondLst>
                                    <p:cond delay="0"/>
                                  </p:stCondLst>
                                  <p:childTnLst>
                                    <p:set>
                                      <p:cBhvr>
                                        <p:cTn id="130" dur="1" fill="hold">
                                          <p:stCondLst>
                                            <p:cond delay="0"/>
                                          </p:stCondLst>
                                        </p:cTn>
                                        <p:tgtEl>
                                          <p:spTgt spid="58398"/>
                                        </p:tgtEl>
                                        <p:attrNameLst>
                                          <p:attrName>style.visibility</p:attrName>
                                        </p:attrNameLst>
                                      </p:cBhvr>
                                      <p:to>
                                        <p:strVal val="visible"/>
                                      </p:to>
                                    </p:set>
                                    <p:anim calcmode="lin" valueType="num">
                                      <p:cBhvr additive="base">
                                        <p:cTn id="131" dur="500" fill="hold"/>
                                        <p:tgtEl>
                                          <p:spTgt spid="58398"/>
                                        </p:tgtEl>
                                        <p:attrNameLst>
                                          <p:attrName>ppt_x</p:attrName>
                                        </p:attrNameLst>
                                      </p:cBhvr>
                                      <p:tavLst>
                                        <p:tav tm="0">
                                          <p:val>
                                            <p:strVal val="0-#ppt_w/2"/>
                                          </p:val>
                                        </p:tav>
                                        <p:tav tm="100000">
                                          <p:val>
                                            <p:strVal val="#ppt_x"/>
                                          </p:val>
                                        </p:tav>
                                      </p:tavLst>
                                    </p:anim>
                                    <p:anim calcmode="lin" valueType="num">
                                      <p:cBhvr additive="base">
                                        <p:cTn id="132" dur="500" fill="hold"/>
                                        <p:tgtEl>
                                          <p:spTgt spid="58398"/>
                                        </p:tgtEl>
                                        <p:attrNameLst>
                                          <p:attrName>ppt_y</p:attrName>
                                        </p:attrNameLst>
                                      </p:cBhvr>
                                      <p:tavLst>
                                        <p:tav tm="0">
                                          <p:val>
                                            <p:strVal val="#ppt_y"/>
                                          </p:val>
                                        </p:tav>
                                        <p:tav tm="100000">
                                          <p:val>
                                            <p:strVal val="#ppt_y"/>
                                          </p:val>
                                        </p:tav>
                                      </p:tavLst>
                                    </p:anim>
                                  </p:childTnLst>
                                </p:cTn>
                              </p:par>
                            </p:childTnLst>
                          </p:cTn>
                        </p:par>
                        <p:par>
                          <p:cTn id="133" fill="hold" nodeType="afterGroup">
                            <p:stCondLst>
                              <p:cond delay="14500"/>
                            </p:stCondLst>
                            <p:childTnLst>
                              <p:par>
                                <p:cTn id="134" presetID="2" presetClass="entr" presetSubtype="8" fill="hold" grpId="0" nodeType="afterEffect">
                                  <p:stCondLst>
                                    <p:cond delay="0"/>
                                  </p:stCondLst>
                                  <p:childTnLst>
                                    <p:set>
                                      <p:cBhvr>
                                        <p:cTn id="135" dur="1" fill="hold">
                                          <p:stCondLst>
                                            <p:cond delay="0"/>
                                          </p:stCondLst>
                                        </p:cTn>
                                        <p:tgtEl>
                                          <p:spTgt spid="58399"/>
                                        </p:tgtEl>
                                        <p:attrNameLst>
                                          <p:attrName>style.visibility</p:attrName>
                                        </p:attrNameLst>
                                      </p:cBhvr>
                                      <p:to>
                                        <p:strVal val="visible"/>
                                      </p:to>
                                    </p:set>
                                    <p:anim calcmode="lin" valueType="num">
                                      <p:cBhvr additive="base">
                                        <p:cTn id="136" dur="500" fill="hold"/>
                                        <p:tgtEl>
                                          <p:spTgt spid="58399"/>
                                        </p:tgtEl>
                                        <p:attrNameLst>
                                          <p:attrName>ppt_x</p:attrName>
                                        </p:attrNameLst>
                                      </p:cBhvr>
                                      <p:tavLst>
                                        <p:tav tm="0">
                                          <p:val>
                                            <p:strVal val="0-#ppt_w/2"/>
                                          </p:val>
                                        </p:tav>
                                        <p:tav tm="100000">
                                          <p:val>
                                            <p:strVal val="#ppt_x"/>
                                          </p:val>
                                        </p:tav>
                                      </p:tavLst>
                                    </p:anim>
                                    <p:anim calcmode="lin" valueType="num">
                                      <p:cBhvr additive="base">
                                        <p:cTn id="137" dur="500" fill="hold"/>
                                        <p:tgtEl>
                                          <p:spTgt spid="58399"/>
                                        </p:tgtEl>
                                        <p:attrNameLst>
                                          <p:attrName>ppt_y</p:attrName>
                                        </p:attrNameLst>
                                      </p:cBhvr>
                                      <p:tavLst>
                                        <p:tav tm="0">
                                          <p:val>
                                            <p:strVal val="#ppt_y"/>
                                          </p:val>
                                        </p:tav>
                                        <p:tav tm="100000">
                                          <p:val>
                                            <p:strVal val="#ppt_y"/>
                                          </p:val>
                                        </p:tav>
                                      </p:tavLst>
                                    </p:anim>
                                  </p:childTnLst>
                                </p:cTn>
                              </p:par>
                            </p:childTnLst>
                          </p:cTn>
                        </p:par>
                        <p:par>
                          <p:cTn id="138" fill="hold" nodeType="afterGroup">
                            <p:stCondLst>
                              <p:cond delay="15000"/>
                            </p:stCondLst>
                            <p:childTnLst>
                              <p:par>
                                <p:cTn id="139" presetID="2" presetClass="entr" presetSubtype="8" fill="hold" grpId="0" nodeType="afterEffect">
                                  <p:stCondLst>
                                    <p:cond delay="0"/>
                                  </p:stCondLst>
                                  <p:childTnLst>
                                    <p:set>
                                      <p:cBhvr>
                                        <p:cTn id="140" dur="1" fill="hold">
                                          <p:stCondLst>
                                            <p:cond delay="0"/>
                                          </p:stCondLst>
                                        </p:cTn>
                                        <p:tgtEl>
                                          <p:spTgt spid="58400"/>
                                        </p:tgtEl>
                                        <p:attrNameLst>
                                          <p:attrName>style.visibility</p:attrName>
                                        </p:attrNameLst>
                                      </p:cBhvr>
                                      <p:to>
                                        <p:strVal val="visible"/>
                                      </p:to>
                                    </p:set>
                                    <p:anim calcmode="lin" valueType="num">
                                      <p:cBhvr additive="base">
                                        <p:cTn id="141" dur="500" fill="hold"/>
                                        <p:tgtEl>
                                          <p:spTgt spid="58400"/>
                                        </p:tgtEl>
                                        <p:attrNameLst>
                                          <p:attrName>ppt_x</p:attrName>
                                        </p:attrNameLst>
                                      </p:cBhvr>
                                      <p:tavLst>
                                        <p:tav tm="0">
                                          <p:val>
                                            <p:strVal val="0-#ppt_w/2"/>
                                          </p:val>
                                        </p:tav>
                                        <p:tav tm="100000">
                                          <p:val>
                                            <p:strVal val="#ppt_x"/>
                                          </p:val>
                                        </p:tav>
                                      </p:tavLst>
                                    </p:anim>
                                    <p:anim calcmode="lin" valueType="num">
                                      <p:cBhvr additive="base">
                                        <p:cTn id="142" dur="500" fill="hold"/>
                                        <p:tgtEl>
                                          <p:spTgt spid="58400"/>
                                        </p:tgtEl>
                                        <p:attrNameLst>
                                          <p:attrName>ppt_y</p:attrName>
                                        </p:attrNameLst>
                                      </p:cBhvr>
                                      <p:tavLst>
                                        <p:tav tm="0">
                                          <p:val>
                                            <p:strVal val="#ppt_y"/>
                                          </p:val>
                                        </p:tav>
                                        <p:tav tm="100000">
                                          <p:val>
                                            <p:strVal val="#ppt_y"/>
                                          </p:val>
                                        </p:tav>
                                      </p:tavLst>
                                    </p:anim>
                                  </p:childTnLst>
                                </p:cTn>
                              </p:par>
                            </p:childTnLst>
                          </p:cTn>
                        </p:par>
                        <p:par>
                          <p:cTn id="143" fill="hold" nodeType="afterGroup">
                            <p:stCondLst>
                              <p:cond delay="15500"/>
                            </p:stCondLst>
                            <p:childTnLst>
                              <p:par>
                                <p:cTn id="144" presetID="2" presetClass="entr" presetSubtype="8" fill="hold" grpId="0" nodeType="afterEffect">
                                  <p:stCondLst>
                                    <p:cond delay="0"/>
                                  </p:stCondLst>
                                  <p:childTnLst>
                                    <p:set>
                                      <p:cBhvr>
                                        <p:cTn id="145" dur="1" fill="hold">
                                          <p:stCondLst>
                                            <p:cond delay="0"/>
                                          </p:stCondLst>
                                        </p:cTn>
                                        <p:tgtEl>
                                          <p:spTgt spid="58401"/>
                                        </p:tgtEl>
                                        <p:attrNameLst>
                                          <p:attrName>style.visibility</p:attrName>
                                        </p:attrNameLst>
                                      </p:cBhvr>
                                      <p:to>
                                        <p:strVal val="visible"/>
                                      </p:to>
                                    </p:set>
                                    <p:anim calcmode="lin" valueType="num">
                                      <p:cBhvr additive="base">
                                        <p:cTn id="146" dur="500" fill="hold"/>
                                        <p:tgtEl>
                                          <p:spTgt spid="58401"/>
                                        </p:tgtEl>
                                        <p:attrNameLst>
                                          <p:attrName>ppt_x</p:attrName>
                                        </p:attrNameLst>
                                      </p:cBhvr>
                                      <p:tavLst>
                                        <p:tav tm="0">
                                          <p:val>
                                            <p:strVal val="0-#ppt_w/2"/>
                                          </p:val>
                                        </p:tav>
                                        <p:tav tm="100000">
                                          <p:val>
                                            <p:strVal val="#ppt_x"/>
                                          </p:val>
                                        </p:tav>
                                      </p:tavLst>
                                    </p:anim>
                                    <p:anim calcmode="lin" valueType="num">
                                      <p:cBhvr additive="base">
                                        <p:cTn id="147" dur="500" fill="hold"/>
                                        <p:tgtEl>
                                          <p:spTgt spid="58401"/>
                                        </p:tgtEl>
                                        <p:attrNameLst>
                                          <p:attrName>ppt_y</p:attrName>
                                        </p:attrNameLst>
                                      </p:cBhvr>
                                      <p:tavLst>
                                        <p:tav tm="0">
                                          <p:val>
                                            <p:strVal val="#ppt_y"/>
                                          </p:val>
                                        </p:tav>
                                        <p:tav tm="100000">
                                          <p:val>
                                            <p:strVal val="#ppt_y"/>
                                          </p:val>
                                        </p:tav>
                                      </p:tavLst>
                                    </p:anim>
                                  </p:childTnLst>
                                </p:cTn>
                              </p:par>
                            </p:childTnLst>
                          </p:cTn>
                        </p:par>
                        <p:par>
                          <p:cTn id="148" fill="hold" nodeType="afterGroup">
                            <p:stCondLst>
                              <p:cond delay="16000"/>
                            </p:stCondLst>
                            <p:childTnLst>
                              <p:par>
                                <p:cTn id="149" presetID="2" presetClass="entr" presetSubtype="8" fill="hold" grpId="0" nodeType="afterEffect">
                                  <p:stCondLst>
                                    <p:cond delay="0"/>
                                  </p:stCondLst>
                                  <p:childTnLst>
                                    <p:set>
                                      <p:cBhvr>
                                        <p:cTn id="150" dur="1" fill="hold">
                                          <p:stCondLst>
                                            <p:cond delay="0"/>
                                          </p:stCondLst>
                                        </p:cTn>
                                        <p:tgtEl>
                                          <p:spTgt spid="58402"/>
                                        </p:tgtEl>
                                        <p:attrNameLst>
                                          <p:attrName>style.visibility</p:attrName>
                                        </p:attrNameLst>
                                      </p:cBhvr>
                                      <p:to>
                                        <p:strVal val="visible"/>
                                      </p:to>
                                    </p:set>
                                    <p:anim calcmode="lin" valueType="num">
                                      <p:cBhvr additive="base">
                                        <p:cTn id="151" dur="500" fill="hold"/>
                                        <p:tgtEl>
                                          <p:spTgt spid="58402"/>
                                        </p:tgtEl>
                                        <p:attrNameLst>
                                          <p:attrName>ppt_x</p:attrName>
                                        </p:attrNameLst>
                                      </p:cBhvr>
                                      <p:tavLst>
                                        <p:tav tm="0">
                                          <p:val>
                                            <p:strVal val="0-#ppt_w/2"/>
                                          </p:val>
                                        </p:tav>
                                        <p:tav tm="100000">
                                          <p:val>
                                            <p:strVal val="#ppt_x"/>
                                          </p:val>
                                        </p:tav>
                                      </p:tavLst>
                                    </p:anim>
                                    <p:anim calcmode="lin" valueType="num">
                                      <p:cBhvr additive="base">
                                        <p:cTn id="152" dur="500" fill="hold"/>
                                        <p:tgtEl>
                                          <p:spTgt spid="58402"/>
                                        </p:tgtEl>
                                        <p:attrNameLst>
                                          <p:attrName>ppt_y</p:attrName>
                                        </p:attrNameLst>
                                      </p:cBhvr>
                                      <p:tavLst>
                                        <p:tav tm="0">
                                          <p:val>
                                            <p:strVal val="#ppt_y"/>
                                          </p:val>
                                        </p:tav>
                                        <p:tav tm="100000">
                                          <p:val>
                                            <p:strVal val="#ppt_y"/>
                                          </p:val>
                                        </p:tav>
                                      </p:tavLst>
                                    </p:anim>
                                  </p:childTnLst>
                                </p:cTn>
                              </p:par>
                            </p:childTnLst>
                          </p:cTn>
                        </p:par>
                        <p:par>
                          <p:cTn id="153" fill="hold" nodeType="afterGroup">
                            <p:stCondLst>
                              <p:cond delay="16500"/>
                            </p:stCondLst>
                            <p:childTnLst>
                              <p:par>
                                <p:cTn id="154" presetID="2" presetClass="entr" presetSubtype="8" fill="hold" grpId="0" nodeType="afterEffect">
                                  <p:stCondLst>
                                    <p:cond delay="0"/>
                                  </p:stCondLst>
                                  <p:childTnLst>
                                    <p:set>
                                      <p:cBhvr>
                                        <p:cTn id="155" dur="1" fill="hold">
                                          <p:stCondLst>
                                            <p:cond delay="0"/>
                                          </p:stCondLst>
                                        </p:cTn>
                                        <p:tgtEl>
                                          <p:spTgt spid="58403"/>
                                        </p:tgtEl>
                                        <p:attrNameLst>
                                          <p:attrName>style.visibility</p:attrName>
                                        </p:attrNameLst>
                                      </p:cBhvr>
                                      <p:to>
                                        <p:strVal val="visible"/>
                                      </p:to>
                                    </p:set>
                                    <p:anim calcmode="lin" valueType="num">
                                      <p:cBhvr additive="base">
                                        <p:cTn id="156" dur="500" fill="hold"/>
                                        <p:tgtEl>
                                          <p:spTgt spid="58403"/>
                                        </p:tgtEl>
                                        <p:attrNameLst>
                                          <p:attrName>ppt_x</p:attrName>
                                        </p:attrNameLst>
                                      </p:cBhvr>
                                      <p:tavLst>
                                        <p:tav tm="0">
                                          <p:val>
                                            <p:strVal val="0-#ppt_w/2"/>
                                          </p:val>
                                        </p:tav>
                                        <p:tav tm="100000">
                                          <p:val>
                                            <p:strVal val="#ppt_x"/>
                                          </p:val>
                                        </p:tav>
                                      </p:tavLst>
                                    </p:anim>
                                    <p:anim calcmode="lin" valueType="num">
                                      <p:cBhvr additive="base">
                                        <p:cTn id="157" dur="500" fill="hold"/>
                                        <p:tgtEl>
                                          <p:spTgt spid="58403"/>
                                        </p:tgtEl>
                                        <p:attrNameLst>
                                          <p:attrName>ppt_y</p:attrName>
                                        </p:attrNameLst>
                                      </p:cBhvr>
                                      <p:tavLst>
                                        <p:tav tm="0">
                                          <p:val>
                                            <p:strVal val="#ppt_y"/>
                                          </p:val>
                                        </p:tav>
                                        <p:tav tm="100000">
                                          <p:val>
                                            <p:strVal val="#ppt_y"/>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 presetClass="entr" presetSubtype="8" fill="hold" grpId="0" nodeType="clickEffect">
                                  <p:stCondLst>
                                    <p:cond delay="0"/>
                                  </p:stCondLst>
                                  <p:childTnLst>
                                    <p:set>
                                      <p:cBhvr>
                                        <p:cTn id="161" dur="1" fill="hold">
                                          <p:stCondLst>
                                            <p:cond delay="0"/>
                                          </p:stCondLst>
                                        </p:cTn>
                                        <p:tgtEl>
                                          <p:spTgt spid="58404"/>
                                        </p:tgtEl>
                                        <p:attrNameLst>
                                          <p:attrName>style.visibility</p:attrName>
                                        </p:attrNameLst>
                                      </p:cBhvr>
                                      <p:to>
                                        <p:strVal val="visible"/>
                                      </p:to>
                                    </p:set>
                                    <p:anim calcmode="lin" valueType="num">
                                      <p:cBhvr additive="base">
                                        <p:cTn id="162" dur="500" fill="hold"/>
                                        <p:tgtEl>
                                          <p:spTgt spid="58404"/>
                                        </p:tgtEl>
                                        <p:attrNameLst>
                                          <p:attrName>ppt_x</p:attrName>
                                        </p:attrNameLst>
                                      </p:cBhvr>
                                      <p:tavLst>
                                        <p:tav tm="0">
                                          <p:val>
                                            <p:strVal val="0-#ppt_w/2"/>
                                          </p:val>
                                        </p:tav>
                                        <p:tav tm="100000">
                                          <p:val>
                                            <p:strVal val="#ppt_x"/>
                                          </p:val>
                                        </p:tav>
                                      </p:tavLst>
                                    </p:anim>
                                    <p:anim calcmode="lin" valueType="num">
                                      <p:cBhvr additive="base">
                                        <p:cTn id="163" dur="500" fill="hold"/>
                                        <p:tgtEl>
                                          <p:spTgt spid="58404"/>
                                        </p:tgtEl>
                                        <p:attrNameLst>
                                          <p:attrName>ppt_y</p:attrName>
                                        </p:attrNameLst>
                                      </p:cBhvr>
                                      <p:tavLst>
                                        <p:tav tm="0">
                                          <p:val>
                                            <p:strVal val="#ppt_y"/>
                                          </p:val>
                                        </p:tav>
                                        <p:tav tm="100000">
                                          <p:val>
                                            <p:strVal val="#ppt_y"/>
                                          </p:val>
                                        </p:tav>
                                      </p:tavLst>
                                    </p:anim>
                                  </p:childTnLst>
                                </p:cTn>
                              </p:par>
                            </p:childTnLst>
                          </p:cTn>
                        </p:par>
                        <p:par>
                          <p:cTn id="164" fill="hold">
                            <p:stCondLst>
                              <p:cond delay="500"/>
                            </p:stCondLst>
                            <p:childTnLst>
                              <p:par>
                                <p:cTn id="165" presetID="42" presetClass="entr" presetSubtype="0" fill="hold" grpId="0" nodeType="afterEffect">
                                  <p:stCondLst>
                                    <p:cond delay="0"/>
                                  </p:stCondLst>
                                  <p:childTnLst>
                                    <p:set>
                                      <p:cBhvr>
                                        <p:cTn id="166" dur="1" fill="hold">
                                          <p:stCondLst>
                                            <p:cond delay="0"/>
                                          </p:stCondLst>
                                        </p:cTn>
                                        <p:tgtEl>
                                          <p:spTgt spid="33"/>
                                        </p:tgtEl>
                                        <p:attrNameLst>
                                          <p:attrName>style.visibility</p:attrName>
                                        </p:attrNameLst>
                                      </p:cBhvr>
                                      <p:to>
                                        <p:strVal val="visible"/>
                                      </p:to>
                                    </p:set>
                                    <p:animEffect transition="in" filter="fade">
                                      <p:cBhvr>
                                        <p:cTn id="167" dur="1000"/>
                                        <p:tgtEl>
                                          <p:spTgt spid="33"/>
                                        </p:tgtEl>
                                      </p:cBhvr>
                                    </p:animEffect>
                                    <p:anim calcmode="lin" valueType="num">
                                      <p:cBhvr>
                                        <p:cTn id="168" dur="1000" fill="hold"/>
                                        <p:tgtEl>
                                          <p:spTgt spid="33"/>
                                        </p:tgtEl>
                                        <p:attrNameLst>
                                          <p:attrName>ppt_x</p:attrName>
                                        </p:attrNameLst>
                                      </p:cBhvr>
                                      <p:tavLst>
                                        <p:tav tm="0">
                                          <p:val>
                                            <p:strVal val="#ppt_x"/>
                                          </p:val>
                                        </p:tav>
                                        <p:tav tm="100000">
                                          <p:val>
                                            <p:strVal val="#ppt_x"/>
                                          </p:val>
                                        </p:tav>
                                      </p:tavLst>
                                    </p:anim>
                                    <p:anim calcmode="lin" valueType="num">
                                      <p:cBhvr>
                                        <p:cTn id="16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p:bldP spid="58378" grpId="0"/>
      <p:bldP spid="58379" grpId="0"/>
      <p:bldP spid="58381" grpId="0"/>
      <p:bldP spid="58382" grpId="0"/>
      <p:bldP spid="58383" grpId="0"/>
      <p:bldP spid="58384" grpId="0"/>
      <p:bldP spid="58385" grpId="0"/>
      <p:bldP spid="58386" grpId="0"/>
      <p:bldP spid="58387" grpId="0"/>
      <p:bldP spid="58388" grpId="0"/>
      <p:bldP spid="58389" grpId="0"/>
      <p:bldP spid="58390" grpId="0"/>
      <p:bldP spid="58391" grpId="0"/>
      <p:bldP spid="58392" grpId="0"/>
      <p:bldP spid="58393" grpId="0"/>
      <p:bldP spid="58394" grpId="0"/>
      <p:bldP spid="58395" grpId="0"/>
      <p:bldP spid="58396" grpId="0"/>
      <p:bldP spid="58397" grpId="0"/>
      <p:bldP spid="58398" grpId="0"/>
      <p:bldP spid="58399" grpId="0"/>
      <p:bldP spid="58400" grpId="0"/>
      <p:bldP spid="58401" grpId="0"/>
      <p:bldP spid="58402" grpId="0"/>
      <p:bldP spid="58403" grpId="0"/>
      <p:bldP spid="58404" grpId="0"/>
      <p:bldP spid="58405"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53"/>
          <p:cNvSpPr>
            <a:spLocks noChangeArrowheads="1"/>
          </p:cNvSpPr>
          <p:nvPr/>
        </p:nvSpPr>
        <p:spPr bwMode="auto">
          <a:xfrm>
            <a:off x="2303525" y="1371282"/>
            <a:ext cx="1293393" cy="1294297"/>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Oval 53"/>
          <p:cNvSpPr>
            <a:spLocks noChangeArrowheads="1"/>
          </p:cNvSpPr>
          <p:nvPr/>
        </p:nvSpPr>
        <p:spPr bwMode="auto">
          <a:xfrm>
            <a:off x="2546733" y="2407057"/>
            <a:ext cx="1439734" cy="1440254"/>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Oval 53"/>
          <p:cNvSpPr>
            <a:spLocks noChangeArrowheads="1"/>
          </p:cNvSpPr>
          <p:nvPr/>
        </p:nvSpPr>
        <p:spPr bwMode="auto">
          <a:xfrm>
            <a:off x="3105717" y="3463659"/>
            <a:ext cx="1704438" cy="1704264"/>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Oval 53"/>
          <p:cNvSpPr>
            <a:spLocks noChangeArrowheads="1"/>
          </p:cNvSpPr>
          <p:nvPr/>
        </p:nvSpPr>
        <p:spPr bwMode="auto">
          <a:xfrm>
            <a:off x="4287835" y="3933929"/>
            <a:ext cx="1897049" cy="1898516"/>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Oval 53"/>
          <p:cNvSpPr>
            <a:spLocks noChangeArrowheads="1"/>
          </p:cNvSpPr>
          <p:nvPr/>
        </p:nvSpPr>
        <p:spPr bwMode="auto">
          <a:xfrm>
            <a:off x="5846305" y="3548384"/>
            <a:ext cx="2141308" cy="2142136"/>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Oval 53"/>
          <p:cNvSpPr>
            <a:spLocks noChangeArrowheads="1"/>
          </p:cNvSpPr>
          <p:nvPr/>
        </p:nvSpPr>
        <p:spPr bwMode="auto">
          <a:xfrm>
            <a:off x="6981473" y="1588627"/>
            <a:ext cx="2822439" cy="2823627"/>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3512" name="Line 548"/>
          <p:cNvSpPr>
            <a:spLocks noChangeShapeType="1"/>
          </p:cNvSpPr>
          <p:nvPr/>
        </p:nvSpPr>
        <p:spPr bwMode="auto">
          <a:xfrm flipH="1">
            <a:off x="2217738" y="1557338"/>
            <a:ext cx="0" cy="935037"/>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3513" name="Rectangle 25"/>
          <p:cNvSpPr>
            <a:spLocks noChangeArrowheads="1"/>
          </p:cNvSpPr>
          <p:nvPr/>
        </p:nvSpPr>
        <p:spPr bwMode="auto">
          <a:xfrm>
            <a:off x="838200" y="1931988"/>
            <a:ext cx="1152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公司成立</a:t>
            </a:r>
            <a:endParaRPr lang="zh-CN" altLang="en-US" sz="1600">
              <a:ea typeface="微软雅黑" pitchFamily="34" charset="-122"/>
            </a:endParaRPr>
          </a:p>
        </p:txBody>
      </p:sp>
      <p:sp>
        <p:nvSpPr>
          <p:cNvPr id="63514" name="Line 548"/>
          <p:cNvSpPr>
            <a:spLocks noChangeShapeType="1"/>
          </p:cNvSpPr>
          <p:nvPr/>
        </p:nvSpPr>
        <p:spPr bwMode="auto">
          <a:xfrm flipH="1">
            <a:off x="2422525" y="2709863"/>
            <a:ext cx="0" cy="935037"/>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3515" name="Line 548"/>
          <p:cNvSpPr>
            <a:spLocks noChangeShapeType="1"/>
          </p:cNvSpPr>
          <p:nvPr/>
        </p:nvSpPr>
        <p:spPr bwMode="auto">
          <a:xfrm flipH="1">
            <a:off x="2935288" y="4078288"/>
            <a:ext cx="0" cy="935037"/>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3516" name="Line 548"/>
          <p:cNvSpPr>
            <a:spLocks noChangeShapeType="1"/>
          </p:cNvSpPr>
          <p:nvPr/>
        </p:nvSpPr>
        <p:spPr bwMode="auto">
          <a:xfrm flipH="1">
            <a:off x="4292600" y="5229225"/>
            <a:ext cx="0" cy="9350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3517" name="Line 548"/>
          <p:cNvSpPr>
            <a:spLocks noChangeShapeType="1"/>
          </p:cNvSpPr>
          <p:nvPr/>
        </p:nvSpPr>
        <p:spPr bwMode="auto">
          <a:xfrm flipH="1">
            <a:off x="8110538" y="4841875"/>
            <a:ext cx="0" cy="9350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3518" name="Line 548"/>
          <p:cNvSpPr>
            <a:spLocks noChangeShapeType="1"/>
          </p:cNvSpPr>
          <p:nvPr/>
        </p:nvSpPr>
        <p:spPr bwMode="auto">
          <a:xfrm flipH="1">
            <a:off x="9964738" y="2349500"/>
            <a:ext cx="0" cy="93503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3519" name="Rectangle 31"/>
          <p:cNvSpPr>
            <a:spLocks noChangeArrowheads="1"/>
          </p:cNvSpPr>
          <p:nvPr/>
        </p:nvSpPr>
        <p:spPr bwMode="auto">
          <a:xfrm>
            <a:off x="838200" y="1630363"/>
            <a:ext cx="1223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latin typeface="方正兰亭大黑_GBK" pitchFamily="2" charset="-122"/>
                <a:ea typeface="方正兰亭大黑_GBK" pitchFamily="2" charset="-122"/>
              </a:rPr>
              <a:t>2013</a:t>
            </a:r>
            <a:r>
              <a:rPr lang="zh-CN" altLang="en-US" dirty="0">
                <a:latin typeface="方正兰亭大黑_GBK" pitchFamily="2" charset="-122"/>
                <a:ea typeface="方正兰亭大黑_GBK" pitchFamily="2" charset="-122"/>
              </a:rPr>
              <a:t>年</a:t>
            </a:r>
            <a:r>
              <a:rPr lang="en-US" altLang="zh-CN" dirty="0">
                <a:latin typeface="方正兰亭大黑_GBK" pitchFamily="2" charset="-122"/>
                <a:ea typeface="方正兰亭大黑_GBK" pitchFamily="2" charset="-122"/>
              </a:rPr>
              <a:t>1</a:t>
            </a:r>
            <a:r>
              <a:rPr lang="zh-CN" altLang="en-US" dirty="0">
                <a:latin typeface="方正兰亭大黑_GBK" pitchFamily="2" charset="-122"/>
                <a:ea typeface="方正兰亭大黑_GBK" pitchFamily="2" charset="-122"/>
              </a:rPr>
              <a:t>月</a:t>
            </a:r>
          </a:p>
        </p:txBody>
      </p:sp>
      <p:sp>
        <p:nvSpPr>
          <p:cNvPr id="63520" name="Rectangle 32"/>
          <p:cNvSpPr>
            <a:spLocks noChangeArrowheads="1"/>
          </p:cNvSpPr>
          <p:nvPr/>
        </p:nvSpPr>
        <p:spPr bwMode="auto">
          <a:xfrm>
            <a:off x="1054100" y="3021013"/>
            <a:ext cx="14398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公司获得多个自主研发专利</a:t>
            </a:r>
            <a:endParaRPr lang="zh-CN" altLang="en-US" sz="1600">
              <a:ea typeface="微软雅黑" pitchFamily="34" charset="-122"/>
            </a:endParaRPr>
          </a:p>
        </p:txBody>
      </p:sp>
      <p:sp>
        <p:nvSpPr>
          <p:cNvPr id="63521" name="Rectangle 33"/>
          <p:cNvSpPr>
            <a:spLocks noChangeArrowheads="1"/>
          </p:cNvSpPr>
          <p:nvPr/>
        </p:nvSpPr>
        <p:spPr bwMode="auto">
          <a:xfrm>
            <a:off x="1054100" y="2709863"/>
            <a:ext cx="1223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latin typeface="方正兰亭大黑_GBK" pitchFamily="2" charset="-122"/>
                <a:ea typeface="方正兰亭大黑_GBK" pitchFamily="2" charset="-122"/>
              </a:rPr>
              <a:t>2014</a:t>
            </a:r>
            <a:r>
              <a:rPr lang="zh-CN" altLang="en-US" dirty="0">
                <a:latin typeface="方正兰亭大黑_GBK" pitchFamily="2" charset="-122"/>
                <a:ea typeface="方正兰亭大黑_GBK" pitchFamily="2" charset="-122"/>
              </a:rPr>
              <a:t>年</a:t>
            </a:r>
            <a:r>
              <a:rPr lang="en-US" altLang="zh-CN" dirty="0">
                <a:latin typeface="方正兰亭大黑_GBK" pitchFamily="2" charset="-122"/>
                <a:ea typeface="方正兰亭大黑_GBK" pitchFamily="2" charset="-122"/>
              </a:rPr>
              <a:t>1</a:t>
            </a:r>
            <a:r>
              <a:rPr lang="zh-CN" altLang="en-US" dirty="0">
                <a:latin typeface="方正兰亭大黑_GBK" pitchFamily="2" charset="-122"/>
                <a:ea typeface="方正兰亭大黑_GBK" pitchFamily="2" charset="-122"/>
              </a:rPr>
              <a:t>月</a:t>
            </a:r>
          </a:p>
        </p:txBody>
      </p:sp>
      <p:sp>
        <p:nvSpPr>
          <p:cNvPr id="63522" name="Rectangle 34"/>
          <p:cNvSpPr>
            <a:spLocks noChangeArrowheads="1"/>
          </p:cNvSpPr>
          <p:nvPr/>
        </p:nvSpPr>
        <p:spPr bwMode="auto">
          <a:xfrm>
            <a:off x="1558925" y="4338638"/>
            <a:ext cx="15208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公司获得省领导嘉奖</a:t>
            </a:r>
            <a:endParaRPr lang="zh-CN" altLang="en-US" sz="1600">
              <a:ea typeface="微软雅黑" pitchFamily="34" charset="-122"/>
            </a:endParaRPr>
          </a:p>
        </p:txBody>
      </p:sp>
      <p:sp>
        <p:nvSpPr>
          <p:cNvPr id="63523" name="Rectangle 35"/>
          <p:cNvSpPr>
            <a:spLocks noChangeArrowheads="1"/>
          </p:cNvSpPr>
          <p:nvPr/>
        </p:nvSpPr>
        <p:spPr bwMode="auto">
          <a:xfrm>
            <a:off x="1558925" y="4078288"/>
            <a:ext cx="1223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方正兰亭大黑_GBK" pitchFamily="2" charset="-122"/>
                <a:ea typeface="方正兰亭大黑_GBK" pitchFamily="2" charset="-122"/>
              </a:rPr>
              <a:t>2015</a:t>
            </a:r>
            <a:r>
              <a:rPr lang="zh-CN" altLang="en-US">
                <a:latin typeface="方正兰亭大黑_GBK" pitchFamily="2" charset="-122"/>
                <a:ea typeface="方正兰亭大黑_GBK" pitchFamily="2" charset="-122"/>
              </a:rPr>
              <a:t>年</a:t>
            </a:r>
            <a:r>
              <a:rPr lang="en-US" altLang="zh-CN">
                <a:latin typeface="方正兰亭大黑_GBK" pitchFamily="2" charset="-122"/>
                <a:ea typeface="方正兰亭大黑_GBK" pitchFamily="2" charset="-122"/>
              </a:rPr>
              <a:t>1</a:t>
            </a:r>
            <a:r>
              <a:rPr lang="zh-CN" altLang="en-US">
                <a:latin typeface="方正兰亭大黑_GBK" pitchFamily="2" charset="-122"/>
                <a:ea typeface="方正兰亭大黑_GBK" pitchFamily="2" charset="-122"/>
              </a:rPr>
              <a:t>月</a:t>
            </a:r>
          </a:p>
        </p:txBody>
      </p:sp>
      <p:sp>
        <p:nvSpPr>
          <p:cNvPr id="63524" name="Rectangle 36"/>
          <p:cNvSpPr>
            <a:spLocks noChangeArrowheads="1"/>
          </p:cNvSpPr>
          <p:nvPr/>
        </p:nvSpPr>
        <p:spPr bwMode="auto">
          <a:xfrm>
            <a:off x="2927350" y="5610225"/>
            <a:ext cx="14398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公司用户数量达到</a:t>
            </a:r>
            <a:r>
              <a:rPr lang="en-US" altLang="zh-CN" sz="1600">
                <a:latin typeface="微软雅黑" pitchFamily="34" charset="-122"/>
                <a:ea typeface="微软雅黑" pitchFamily="34" charset="-122"/>
              </a:rPr>
              <a:t>2</a:t>
            </a:r>
            <a:r>
              <a:rPr lang="zh-CN" altLang="en-US" sz="1600">
                <a:latin typeface="微软雅黑" pitchFamily="34" charset="-122"/>
                <a:ea typeface="微软雅黑" pitchFamily="34" charset="-122"/>
              </a:rPr>
              <a:t>亿人</a:t>
            </a:r>
            <a:endParaRPr lang="zh-CN" altLang="en-US" sz="1600">
              <a:ea typeface="微软雅黑" pitchFamily="34" charset="-122"/>
            </a:endParaRPr>
          </a:p>
        </p:txBody>
      </p:sp>
      <p:sp>
        <p:nvSpPr>
          <p:cNvPr id="63525" name="Rectangle 37"/>
          <p:cNvSpPr>
            <a:spLocks noChangeArrowheads="1"/>
          </p:cNvSpPr>
          <p:nvPr/>
        </p:nvSpPr>
        <p:spPr bwMode="auto">
          <a:xfrm>
            <a:off x="2927350" y="5299075"/>
            <a:ext cx="1223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方正兰亭大黑_GBK" pitchFamily="2" charset="-122"/>
                <a:ea typeface="方正兰亭大黑_GBK" pitchFamily="2" charset="-122"/>
              </a:rPr>
              <a:t>2016</a:t>
            </a:r>
            <a:r>
              <a:rPr lang="zh-CN" altLang="en-US">
                <a:latin typeface="方正兰亭大黑_GBK" pitchFamily="2" charset="-122"/>
                <a:ea typeface="方正兰亭大黑_GBK" pitchFamily="2" charset="-122"/>
              </a:rPr>
              <a:t>年</a:t>
            </a:r>
            <a:r>
              <a:rPr lang="en-US" altLang="zh-CN">
                <a:latin typeface="方正兰亭大黑_GBK" pitchFamily="2" charset="-122"/>
                <a:ea typeface="方正兰亭大黑_GBK" pitchFamily="2" charset="-122"/>
              </a:rPr>
              <a:t>1</a:t>
            </a:r>
            <a:r>
              <a:rPr lang="zh-CN" altLang="en-US">
                <a:latin typeface="方正兰亭大黑_GBK" pitchFamily="2" charset="-122"/>
                <a:ea typeface="方正兰亭大黑_GBK" pitchFamily="2" charset="-122"/>
              </a:rPr>
              <a:t>月</a:t>
            </a:r>
          </a:p>
        </p:txBody>
      </p:sp>
      <p:sp>
        <p:nvSpPr>
          <p:cNvPr id="63526" name="Rectangle 38"/>
          <p:cNvSpPr>
            <a:spLocks noChangeArrowheads="1"/>
          </p:cNvSpPr>
          <p:nvPr/>
        </p:nvSpPr>
        <p:spPr bwMode="auto">
          <a:xfrm>
            <a:off x="8255000" y="5153025"/>
            <a:ext cx="14398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公司销售额达到</a:t>
            </a:r>
            <a:r>
              <a:rPr lang="en-US" altLang="zh-CN" sz="1600">
                <a:latin typeface="微软雅黑" pitchFamily="34" charset="-122"/>
                <a:ea typeface="微软雅黑" pitchFamily="34" charset="-122"/>
              </a:rPr>
              <a:t>10</a:t>
            </a:r>
            <a:r>
              <a:rPr lang="zh-CN" altLang="en-US" sz="1600">
                <a:latin typeface="微软雅黑" pitchFamily="34" charset="-122"/>
                <a:ea typeface="微软雅黑" pitchFamily="34" charset="-122"/>
              </a:rPr>
              <a:t>亿元</a:t>
            </a:r>
            <a:endParaRPr lang="zh-CN" altLang="en-US" sz="1600">
              <a:ea typeface="微软雅黑" pitchFamily="34" charset="-122"/>
            </a:endParaRPr>
          </a:p>
        </p:txBody>
      </p:sp>
      <p:sp>
        <p:nvSpPr>
          <p:cNvPr id="63527" name="Rectangle 39"/>
          <p:cNvSpPr>
            <a:spLocks noChangeArrowheads="1"/>
          </p:cNvSpPr>
          <p:nvPr/>
        </p:nvSpPr>
        <p:spPr bwMode="auto">
          <a:xfrm>
            <a:off x="8255000" y="4841875"/>
            <a:ext cx="1223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方正兰亭大黑_GBK" pitchFamily="2" charset="-122"/>
                <a:ea typeface="方正兰亭大黑_GBK" pitchFamily="2" charset="-122"/>
              </a:rPr>
              <a:t>2017</a:t>
            </a:r>
            <a:r>
              <a:rPr lang="zh-CN" altLang="en-US">
                <a:latin typeface="方正兰亭大黑_GBK" pitchFamily="2" charset="-122"/>
                <a:ea typeface="方正兰亭大黑_GBK" pitchFamily="2" charset="-122"/>
              </a:rPr>
              <a:t>年</a:t>
            </a:r>
            <a:r>
              <a:rPr lang="en-US" altLang="zh-CN">
                <a:latin typeface="方正兰亭大黑_GBK" pitchFamily="2" charset="-122"/>
                <a:ea typeface="方正兰亭大黑_GBK" pitchFamily="2" charset="-122"/>
              </a:rPr>
              <a:t>1</a:t>
            </a:r>
            <a:r>
              <a:rPr lang="zh-CN" altLang="en-US">
                <a:latin typeface="方正兰亭大黑_GBK" pitchFamily="2" charset="-122"/>
                <a:ea typeface="方正兰亭大黑_GBK" pitchFamily="2" charset="-122"/>
              </a:rPr>
              <a:t>月</a:t>
            </a:r>
          </a:p>
        </p:txBody>
      </p:sp>
      <p:sp>
        <p:nvSpPr>
          <p:cNvPr id="63528" name="Rectangle 40"/>
          <p:cNvSpPr>
            <a:spLocks noChangeArrowheads="1"/>
          </p:cNvSpPr>
          <p:nvPr/>
        </p:nvSpPr>
        <p:spPr bwMode="auto">
          <a:xfrm>
            <a:off x="10056813" y="2632075"/>
            <a:ext cx="15113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600">
                <a:latin typeface="微软雅黑" pitchFamily="34" charset="-122"/>
                <a:ea typeface="微软雅黑" pitchFamily="34" charset="-122"/>
              </a:rPr>
              <a:t>公司获得科技进步奖</a:t>
            </a:r>
            <a:endParaRPr lang="zh-CN" altLang="en-US" sz="1600">
              <a:ea typeface="微软雅黑" pitchFamily="34" charset="-122"/>
            </a:endParaRPr>
          </a:p>
        </p:txBody>
      </p:sp>
      <p:sp>
        <p:nvSpPr>
          <p:cNvPr id="63529" name="Rectangle 41"/>
          <p:cNvSpPr>
            <a:spLocks noChangeArrowheads="1"/>
          </p:cNvSpPr>
          <p:nvPr/>
        </p:nvSpPr>
        <p:spPr bwMode="auto">
          <a:xfrm>
            <a:off x="10056813" y="2320925"/>
            <a:ext cx="1223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方正兰亭大黑_GBK" pitchFamily="2" charset="-122"/>
                <a:ea typeface="方正兰亭大黑_GBK" pitchFamily="2" charset="-122"/>
              </a:rPr>
              <a:t>2018</a:t>
            </a:r>
            <a:r>
              <a:rPr lang="zh-CN" altLang="en-US">
                <a:latin typeface="方正兰亭大黑_GBK" pitchFamily="2" charset="-122"/>
                <a:ea typeface="方正兰亭大黑_GBK" pitchFamily="2" charset="-122"/>
              </a:rPr>
              <a:t>年</a:t>
            </a:r>
            <a:r>
              <a:rPr lang="en-US" altLang="zh-CN">
                <a:latin typeface="方正兰亭大黑_GBK" pitchFamily="2" charset="-122"/>
                <a:ea typeface="方正兰亭大黑_GBK" pitchFamily="2" charset="-122"/>
              </a:rPr>
              <a:t>1</a:t>
            </a:r>
            <a:r>
              <a:rPr lang="zh-CN" altLang="en-US">
                <a:latin typeface="方正兰亭大黑_GBK" pitchFamily="2" charset="-122"/>
                <a:ea typeface="方正兰亭大黑_GBK" pitchFamily="2" charset="-122"/>
              </a:rPr>
              <a:t>月</a:t>
            </a:r>
          </a:p>
        </p:txBody>
      </p:sp>
      <p:sp>
        <p:nvSpPr>
          <p:cNvPr id="63530" name="Rectangle 42"/>
          <p:cNvSpPr>
            <a:spLocks noChangeArrowheads="1"/>
          </p:cNvSpPr>
          <p:nvPr/>
        </p:nvSpPr>
        <p:spPr bwMode="auto">
          <a:xfrm>
            <a:off x="2565400" y="1838325"/>
            <a:ext cx="697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solidFill>
                  <a:srgbClr val="006CB8"/>
                </a:solidFill>
                <a:latin typeface="方正大黑简体" panose="03000509000000000000" pitchFamily="65" charset="-122"/>
                <a:ea typeface="方正大黑简体" panose="03000509000000000000" pitchFamily="65" charset="-122"/>
              </a:rPr>
              <a:t>2013</a:t>
            </a:r>
          </a:p>
        </p:txBody>
      </p:sp>
      <p:sp>
        <p:nvSpPr>
          <p:cNvPr id="63531" name="Rectangle 43"/>
          <p:cNvSpPr>
            <a:spLocks noChangeArrowheads="1"/>
          </p:cNvSpPr>
          <p:nvPr/>
        </p:nvSpPr>
        <p:spPr bwMode="auto">
          <a:xfrm>
            <a:off x="2854325" y="2967038"/>
            <a:ext cx="697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solidFill>
                  <a:srgbClr val="006CB8"/>
                </a:solidFill>
                <a:latin typeface="方正大黑简体" panose="03000509000000000000" pitchFamily="65" charset="-122"/>
                <a:ea typeface="方正大黑简体" panose="03000509000000000000" pitchFamily="65" charset="-122"/>
              </a:rPr>
              <a:t>2014</a:t>
            </a:r>
          </a:p>
        </p:txBody>
      </p:sp>
      <p:sp>
        <p:nvSpPr>
          <p:cNvPr id="63532" name="Rectangle 44"/>
          <p:cNvSpPr>
            <a:spLocks noChangeArrowheads="1"/>
          </p:cNvSpPr>
          <p:nvPr/>
        </p:nvSpPr>
        <p:spPr bwMode="auto">
          <a:xfrm>
            <a:off x="3502025" y="4149725"/>
            <a:ext cx="755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a:solidFill>
                  <a:srgbClr val="006CB8"/>
                </a:solidFill>
                <a:latin typeface="方正大黑简体" panose="03000509000000000000" pitchFamily="65" charset="-122"/>
                <a:ea typeface="方正大黑简体" panose="03000509000000000000" pitchFamily="65" charset="-122"/>
              </a:rPr>
              <a:t>2015</a:t>
            </a:r>
          </a:p>
        </p:txBody>
      </p:sp>
      <p:sp>
        <p:nvSpPr>
          <p:cNvPr id="63533" name="Rectangle 45"/>
          <p:cNvSpPr>
            <a:spLocks noChangeArrowheads="1"/>
          </p:cNvSpPr>
          <p:nvPr/>
        </p:nvSpPr>
        <p:spPr bwMode="auto">
          <a:xfrm>
            <a:off x="4799013" y="4681538"/>
            <a:ext cx="81304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200" dirty="0">
                <a:solidFill>
                  <a:srgbClr val="006CB8"/>
                </a:solidFill>
                <a:latin typeface="方正大黑简体" panose="03000509000000000000" pitchFamily="65" charset="-122"/>
                <a:ea typeface="方正大黑简体" panose="03000509000000000000" pitchFamily="65" charset="-122"/>
              </a:rPr>
              <a:t>2016</a:t>
            </a:r>
          </a:p>
        </p:txBody>
      </p:sp>
      <p:sp>
        <p:nvSpPr>
          <p:cNvPr id="63534" name="Rectangle 46"/>
          <p:cNvSpPr>
            <a:spLocks noChangeArrowheads="1"/>
          </p:cNvSpPr>
          <p:nvPr/>
        </p:nvSpPr>
        <p:spPr bwMode="auto">
          <a:xfrm>
            <a:off x="6370638" y="4452938"/>
            <a:ext cx="92204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600" dirty="0">
                <a:solidFill>
                  <a:srgbClr val="006CB8"/>
                </a:solidFill>
                <a:latin typeface="方正大黑简体" panose="03000509000000000000" pitchFamily="65" charset="-122"/>
                <a:ea typeface="方正大黑简体" panose="03000509000000000000" pitchFamily="65" charset="-122"/>
              </a:rPr>
              <a:t>2017</a:t>
            </a:r>
          </a:p>
        </p:txBody>
      </p:sp>
      <p:sp>
        <p:nvSpPr>
          <p:cNvPr id="63535" name="Rectangle 47"/>
          <p:cNvSpPr>
            <a:spLocks noChangeArrowheads="1"/>
          </p:cNvSpPr>
          <p:nvPr/>
        </p:nvSpPr>
        <p:spPr bwMode="auto">
          <a:xfrm>
            <a:off x="7823200" y="2790825"/>
            <a:ext cx="103746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3000" dirty="0">
                <a:solidFill>
                  <a:srgbClr val="006CB8"/>
                </a:solidFill>
                <a:latin typeface="方正大黑简体" panose="03000509000000000000" pitchFamily="65" charset="-122"/>
                <a:ea typeface="方正大黑简体" panose="03000509000000000000" pitchFamily="65" charset="-122"/>
              </a:rPr>
              <a:t>2018</a:t>
            </a:r>
          </a:p>
        </p:txBody>
      </p:sp>
      <p:sp>
        <p:nvSpPr>
          <p:cNvPr id="63536" name="Rectangle 48"/>
          <p:cNvSpPr>
            <a:spLocks noChangeArrowheads="1"/>
          </p:cNvSpPr>
          <p:nvPr/>
        </p:nvSpPr>
        <p:spPr bwMode="auto">
          <a:xfrm>
            <a:off x="406400" y="333375"/>
            <a:ext cx="2089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ea typeface="方正正大黑简体" pitchFamily="2" charset="-122"/>
              </a:rPr>
              <a:t>公司大事件</a:t>
            </a:r>
          </a:p>
        </p:txBody>
      </p:sp>
      <p:sp>
        <p:nvSpPr>
          <p:cNvPr id="33" name="TextBox 32"/>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3"/>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3536"/>
                                        </p:tgtEl>
                                        <p:attrNameLst>
                                          <p:attrName>style.visibility</p:attrName>
                                        </p:attrNameLst>
                                      </p:cBhvr>
                                      <p:to>
                                        <p:strVal val="visible"/>
                                      </p:to>
                                    </p:set>
                                    <p:anim calcmode="lin" valueType="num">
                                      <p:cBhvr>
                                        <p:cTn id="7" dur="500" fill="hold"/>
                                        <p:tgtEl>
                                          <p:spTgt spid="635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3536"/>
                                        </p:tgtEl>
                                        <p:attrNameLst>
                                          <p:attrName>ppt_y</p:attrName>
                                        </p:attrNameLst>
                                      </p:cBhvr>
                                      <p:tavLst>
                                        <p:tav tm="0">
                                          <p:val>
                                            <p:strVal val="#ppt_y"/>
                                          </p:val>
                                        </p:tav>
                                        <p:tav tm="100000">
                                          <p:val>
                                            <p:strVal val="#ppt_y"/>
                                          </p:val>
                                        </p:tav>
                                      </p:tavLst>
                                    </p:anim>
                                    <p:anim calcmode="lin" valueType="num">
                                      <p:cBhvr>
                                        <p:cTn id="9" dur="500" fill="hold"/>
                                        <p:tgtEl>
                                          <p:spTgt spid="635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35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3536"/>
                                        </p:tgtEl>
                                      </p:cBhvr>
                                    </p:animEffect>
                                  </p:childTnLst>
                                </p:cTn>
                              </p:par>
                            </p:childTnLst>
                          </p:cTn>
                        </p:par>
                        <p:par>
                          <p:cTn id="12" fill="hold" nodeType="afterGroup">
                            <p:stCondLst>
                              <p:cond delay="700"/>
                            </p:stCondLst>
                            <p:childTnLst>
                              <p:par>
                                <p:cTn id="13" presetID="2" presetClass="entr" presetSubtype="8" fill="hold" grpId="0" nodeType="afterEffect">
                                  <p:stCondLst>
                                    <p:cond delay="0"/>
                                  </p:stCondLst>
                                  <p:childTnLst>
                                    <p:set>
                                      <p:cBhvr>
                                        <p:cTn id="14" dur="1" fill="hold">
                                          <p:stCondLst>
                                            <p:cond delay="0"/>
                                          </p:stCondLst>
                                        </p:cTn>
                                        <p:tgtEl>
                                          <p:spTgt spid="63512"/>
                                        </p:tgtEl>
                                        <p:attrNameLst>
                                          <p:attrName>style.visibility</p:attrName>
                                        </p:attrNameLst>
                                      </p:cBhvr>
                                      <p:to>
                                        <p:strVal val="visible"/>
                                      </p:to>
                                    </p:set>
                                    <p:anim calcmode="lin" valueType="num">
                                      <p:cBhvr additive="base">
                                        <p:cTn id="15" dur="500" fill="hold"/>
                                        <p:tgtEl>
                                          <p:spTgt spid="63512"/>
                                        </p:tgtEl>
                                        <p:attrNameLst>
                                          <p:attrName>ppt_x</p:attrName>
                                        </p:attrNameLst>
                                      </p:cBhvr>
                                      <p:tavLst>
                                        <p:tav tm="0">
                                          <p:val>
                                            <p:strVal val="0-#ppt_w/2"/>
                                          </p:val>
                                        </p:tav>
                                        <p:tav tm="100000">
                                          <p:val>
                                            <p:strVal val="#ppt_x"/>
                                          </p:val>
                                        </p:tav>
                                      </p:tavLst>
                                    </p:anim>
                                    <p:anim calcmode="lin" valueType="num">
                                      <p:cBhvr additive="base">
                                        <p:cTn id="16" dur="500" fill="hold"/>
                                        <p:tgtEl>
                                          <p:spTgt spid="6351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3513"/>
                                        </p:tgtEl>
                                        <p:attrNameLst>
                                          <p:attrName>style.visibility</p:attrName>
                                        </p:attrNameLst>
                                      </p:cBhvr>
                                      <p:to>
                                        <p:strVal val="visible"/>
                                      </p:to>
                                    </p:set>
                                    <p:anim calcmode="lin" valueType="num">
                                      <p:cBhvr additive="base">
                                        <p:cTn id="19" dur="500" fill="hold"/>
                                        <p:tgtEl>
                                          <p:spTgt spid="63513"/>
                                        </p:tgtEl>
                                        <p:attrNameLst>
                                          <p:attrName>ppt_x</p:attrName>
                                        </p:attrNameLst>
                                      </p:cBhvr>
                                      <p:tavLst>
                                        <p:tav tm="0">
                                          <p:val>
                                            <p:strVal val="0-#ppt_w/2"/>
                                          </p:val>
                                        </p:tav>
                                        <p:tav tm="100000">
                                          <p:val>
                                            <p:strVal val="#ppt_x"/>
                                          </p:val>
                                        </p:tav>
                                      </p:tavLst>
                                    </p:anim>
                                    <p:anim calcmode="lin" valueType="num">
                                      <p:cBhvr additive="base">
                                        <p:cTn id="20" dur="500" fill="hold"/>
                                        <p:tgtEl>
                                          <p:spTgt spid="635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3519"/>
                                        </p:tgtEl>
                                        <p:attrNameLst>
                                          <p:attrName>style.visibility</p:attrName>
                                        </p:attrNameLst>
                                      </p:cBhvr>
                                      <p:to>
                                        <p:strVal val="visible"/>
                                      </p:to>
                                    </p:set>
                                    <p:anim calcmode="lin" valueType="num">
                                      <p:cBhvr additive="base">
                                        <p:cTn id="23" dur="500" fill="hold"/>
                                        <p:tgtEl>
                                          <p:spTgt spid="63519"/>
                                        </p:tgtEl>
                                        <p:attrNameLst>
                                          <p:attrName>ppt_x</p:attrName>
                                        </p:attrNameLst>
                                      </p:cBhvr>
                                      <p:tavLst>
                                        <p:tav tm="0">
                                          <p:val>
                                            <p:strVal val="0-#ppt_w/2"/>
                                          </p:val>
                                        </p:tav>
                                        <p:tav tm="100000">
                                          <p:val>
                                            <p:strVal val="#ppt_x"/>
                                          </p:val>
                                        </p:tav>
                                      </p:tavLst>
                                    </p:anim>
                                    <p:anim calcmode="lin" valueType="num">
                                      <p:cBhvr additive="base">
                                        <p:cTn id="24" dur="500" fill="hold"/>
                                        <p:tgtEl>
                                          <p:spTgt spid="6351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3530"/>
                                        </p:tgtEl>
                                        <p:attrNameLst>
                                          <p:attrName>style.visibility</p:attrName>
                                        </p:attrNameLst>
                                      </p:cBhvr>
                                      <p:to>
                                        <p:strVal val="visible"/>
                                      </p:to>
                                    </p:set>
                                    <p:anim calcmode="lin" valueType="num">
                                      <p:cBhvr additive="base">
                                        <p:cTn id="27" dur="500" fill="hold"/>
                                        <p:tgtEl>
                                          <p:spTgt spid="63530"/>
                                        </p:tgtEl>
                                        <p:attrNameLst>
                                          <p:attrName>ppt_x</p:attrName>
                                        </p:attrNameLst>
                                      </p:cBhvr>
                                      <p:tavLst>
                                        <p:tav tm="0">
                                          <p:val>
                                            <p:strVal val="0-#ppt_w/2"/>
                                          </p:val>
                                        </p:tav>
                                        <p:tav tm="100000">
                                          <p:val>
                                            <p:strVal val="#ppt_x"/>
                                          </p:val>
                                        </p:tav>
                                      </p:tavLst>
                                    </p:anim>
                                    <p:anim calcmode="lin" valueType="num">
                                      <p:cBhvr additive="base">
                                        <p:cTn id="28" dur="500" fill="hold"/>
                                        <p:tgtEl>
                                          <p:spTgt spid="63530"/>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1200"/>
                            </p:stCondLst>
                            <p:childTnLst>
                              <p:par>
                                <p:cTn id="34" presetID="2" presetClass="entr" presetSubtype="8" fill="hold" grpId="0" nodeType="afterEffect">
                                  <p:stCondLst>
                                    <p:cond delay="0"/>
                                  </p:stCondLst>
                                  <p:childTnLst>
                                    <p:set>
                                      <p:cBhvr>
                                        <p:cTn id="35" dur="1" fill="hold">
                                          <p:stCondLst>
                                            <p:cond delay="0"/>
                                          </p:stCondLst>
                                        </p:cTn>
                                        <p:tgtEl>
                                          <p:spTgt spid="63514"/>
                                        </p:tgtEl>
                                        <p:attrNameLst>
                                          <p:attrName>style.visibility</p:attrName>
                                        </p:attrNameLst>
                                      </p:cBhvr>
                                      <p:to>
                                        <p:strVal val="visible"/>
                                      </p:to>
                                    </p:set>
                                    <p:anim calcmode="lin" valueType="num">
                                      <p:cBhvr additive="base">
                                        <p:cTn id="36" dur="500" fill="hold"/>
                                        <p:tgtEl>
                                          <p:spTgt spid="63514"/>
                                        </p:tgtEl>
                                        <p:attrNameLst>
                                          <p:attrName>ppt_x</p:attrName>
                                        </p:attrNameLst>
                                      </p:cBhvr>
                                      <p:tavLst>
                                        <p:tav tm="0">
                                          <p:val>
                                            <p:strVal val="0-#ppt_w/2"/>
                                          </p:val>
                                        </p:tav>
                                        <p:tav tm="100000">
                                          <p:val>
                                            <p:strVal val="#ppt_x"/>
                                          </p:val>
                                        </p:tav>
                                      </p:tavLst>
                                    </p:anim>
                                    <p:anim calcmode="lin" valueType="num">
                                      <p:cBhvr additive="base">
                                        <p:cTn id="37" dur="500" fill="hold"/>
                                        <p:tgtEl>
                                          <p:spTgt spid="63514"/>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63520"/>
                                        </p:tgtEl>
                                        <p:attrNameLst>
                                          <p:attrName>style.visibility</p:attrName>
                                        </p:attrNameLst>
                                      </p:cBhvr>
                                      <p:to>
                                        <p:strVal val="visible"/>
                                      </p:to>
                                    </p:set>
                                    <p:anim calcmode="lin" valueType="num">
                                      <p:cBhvr additive="base">
                                        <p:cTn id="40" dur="500" fill="hold"/>
                                        <p:tgtEl>
                                          <p:spTgt spid="63520"/>
                                        </p:tgtEl>
                                        <p:attrNameLst>
                                          <p:attrName>ppt_x</p:attrName>
                                        </p:attrNameLst>
                                      </p:cBhvr>
                                      <p:tavLst>
                                        <p:tav tm="0">
                                          <p:val>
                                            <p:strVal val="0-#ppt_w/2"/>
                                          </p:val>
                                        </p:tav>
                                        <p:tav tm="100000">
                                          <p:val>
                                            <p:strVal val="#ppt_x"/>
                                          </p:val>
                                        </p:tav>
                                      </p:tavLst>
                                    </p:anim>
                                    <p:anim calcmode="lin" valueType="num">
                                      <p:cBhvr additive="base">
                                        <p:cTn id="41" dur="500" fill="hold"/>
                                        <p:tgtEl>
                                          <p:spTgt spid="63520"/>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63521"/>
                                        </p:tgtEl>
                                        <p:attrNameLst>
                                          <p:attrName>style.visibility</p:attrName>
                                        </p:attrNameLst>
                                      </p:cBhvr>
                                      <p:to>
                                        <p:strVal val="visible"/>
                                      </p:to>
                                    </p:set>
                                    <p:anim calcmode="lin" valueType="num">
                                      <p:cBhvr additive="base">
                                        <p:cTn id="44" dur="500" fill="hold"/>
                                        <p:tgtEl>
                                          <p:spTgt spid="63521"/>
                                        </p:tgtEl>
                                        <p:attrNameLst>
                                          <p:attrName>ppt_x</p:attrName>
                                        </p:attrNameLst>
                                      </p:cBhvr>
                                      <p:tavLst>
                                        <p:tav tm="0">
                                          <p:val>
                                            <p:strVal val="0-#ppt_w/2"/>
                                          </p:val>
                                        </p:tav>
                                        <p:tav tm="100000">
                                          <p:val>
                                            <p:strVal val="#ppt_x"/>
                                          </p:val>
                                        </p:tav>
                                      </p:tavLst>
                                    </p:anim>
                                    <p:anim calcmode="lin" valueType="num">
                                      <p:cBhvr additive="base">
                                        <p:cTn id="45" dur="500" fill="hold"/>
                                        <p:tgtEl>
                                          <p:spTgt spid="635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63531"/>
                                        </p:tgtEl>
                                        <p:attrNameLst>
                                          <p:attrName>style.visibility</p:attrName>
                                        </p:attrNameLst>
                                      </p:cBhvr>
                                      <p:to>
                                        <p:strVal val="visible"/>
                                      </p:to>
                                    </p:set>
                                    <p:anim calcmode="lin" valueType="num">
                                      <p:cBhvr additive="base">
                                        <p:cTn id="48" dur="500" fill="hold"/>
                                        <p:tgtEl>
                                          <p:spTgt spid="63531"/>
                                        </p:tgtEl>
                                        <p:attrNameLst>
                                          <p:attrName>ppt_x</p:attrName>
                                        </p:attrNameLst>
                                      </p:cBhvr>
                                      <p:tavLst>
                                        <p:tav tm="0">
                                          <p:val>
                                            <p:strVal val="0-#ppt_w/2"/>
                                          </p:val>
                                        </p:tav>
                                        <p:tav tm="100000">
                                          <p:val>
                                            <p:strVal val="#ppt_x"/>
                                          </p:val>
                                        </p:tav>
                                      </p:tavLst>
                                    </p:anim>
                                    <p:anim calcmode="lin" valueType="num">
                                      <p:cBhvr additive="base">
                                        <p:cTn id="49" dur="500" fill="hold"/>
                                        <p:tgtEl>
                                          <p:spTgt spid="63531"/>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500" fill="hold"/>
                                        <p:tgtEl>
                                          <p:spTgt spid="2"/>
                                        </p:tgtEl>
                                        <p:attrNameLst>
                                          <p:attrName>ppt_x</p:attrName>
                                        </p:attrNameLst>
                                      </p:cBhvr>
                                      <p:tavLst>
                                        <p:tav tm="0">
                                          <p:val>
                                            <p:strVal val="0-#ppt_w/2"/>
                                          </p:val>
                                        </p:tav>
                                        <p:tav tm="100000">
                                          <p:val>
                                            <p:strVal val="#ppt_x"/>
                                          </p:val>
                                        </p:tav>
                                      </p:tavLst>
                                    </p:anim>
                                    <p:anim calcmode="lin" valueType="num">
                                      <p:cBhvr additive="base">
                                        <p:cTn id="53" dur="500" fill="hold"/>
                                        <p:tgtEl>
                                          <p:spTgt spid="2"/>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1700"/>
                            </p:stCondLst>
                            <p:childTnLst>
                              <p:par>
                                <p:cTn id="55" presetID="2" presetClass="entr" presetSubtype="8" fill="hold" grpId="0" nodeType="afterEffect">
                                  <p:stCondLst>
                                    <p:cond delay="0"/>
                                  </p:stCondLst>
                                  <p:childTnLst>
                                    <p:set>
                                      <p:cBhvr>
                                        <p:cTn id="56" dur="1" fill="hold">
                                          <p:stCondLst>
                                            <p:cond delay="0"/>
                                          </p:stCondLst>
                                        </p:cTn>
                                        <p:tgtEl>
                                          <p:spTgt spid="63515"/>
                                        </p:tgtEl>
                                        <p:attrNameLst>
                                          <p:attrName>style.visibility</p:attrName>
                                        </p:attrNameLst>
                                      </p:cBhvr>
                                      <p:to>
                                        <p:strVal val="visible"/>
                                      </p:to>
                                    </p:set>
                                    <p:anim calcmode="lin" valueType="num">
                                      <p:cBhvr additive="base">
                                        <p:cTn id="57" dur="500" fill="hold"/>
                                        <p:tgtEl>
                                          <p:spTgt spid="63515"/>
                                        </p:tgtEl>
                                        <p:attrNameLst>
                                          <p:attrName>ppt_x</p:attrName>
                                        </p:attrNameLst>
                                      </p:cBhvr>
                                      <p:tavLst>
                                        <p:tav tm="0">
                                          <p:val>
                                            <p:strVal val="0-#ppt_w/2"/>
                                          </p:val>
                                        </p:tav>
                                        <p:tav tm="100000">
                                          <p:val>
                                            <p:strVal val="#ppt_x"/>
                                          </p:val>
                                        </p:tav>
                                      </p:tavLst>
                                    </p:anim>
                                    <p:anim calcmode="lin" valueType="num">
                                      <p:cBhvr additive="base">
                                        <p:cTn id="58" dur="500" fill="hold"/>
                                        <p:tgtEl>
                                          <p:spTgt spid="63515"/>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63522"/>
                                        </p:tgtEl>
                                        <p:attrNameLst>
                                          <p:attrName>style.visibility</p:attrName>
                                        </p:attrNameLst>
                                      </p:cBhvr>
                                      <p:to>
                                        <p:strVal val="visible"/>
                                      </p:to>
                                    </p:set>
                                    <p:anim calcmode="lin" valueType="num">
                                      <p:cBhvr additive="base">
                                        <p:cTn id="61" dur="500" fill="hold"/>
                                        <p:tgtEl>
                                          <p:spTgt spid="63522"/>
                                        </p:tgtEl>
                                        <p:attrNameLst>
                                          <p:attrName>ppt_x</p:attrName>
                                        </p:attrNameLst>
                                      </p:cBhvr>
                                      <p:tavLst>
                                        <p:tav tm="0">
                                          <p:val>
                                            <p:strVal val="0-#ppt_w/2"/>
                                          </p:val>
                                        </p:tav>
                                        <p:tav tm="100000">
                                          <p:val>
                                            <p:strVal val="#ppt_x"/>
                                          </p:val>
                                        </p:tav>
                                      </p:tavLst>
                                    </p:anim>
                                    <p:anim calcmode="lin" valueType="num">
                                      <p:cBhvr additive="base">
                                        <p:cTn id="62" dur="500" fill="hold"/>
                                        <p:tgtEl>
                                          <p:spTgt spid="63522"/>
                                        </p:tgtEl>
                                        <p:attrNameLst>
                                          <p:attrName>ppt_y</p:attrName>
                                        </p:attrNameLst>
                                      </p:cBhvr>
                                      <p:tavLst>
                                        <p:tav tm="0">
                                          <p:val>
                                            <p:strVal val="#ppt_y"/>
                                          </p:val>
                                        </p:tav>
                                        <p:tav tm="100000">
                                          <p:val>
                                            <p:strVal val="#ppt_y"/>
                                          </p:val>
                                        </p:tav>
                                      </p:tavLst>
                                    </p:anim>
                                  </p:childTnLst>
                                </p:cTn>
                              </p:par>
                              <p:par>
                                <p:cTn id="63" presetID="2" presetClass="entr" presetSubtype="8" fill="hold" nodeType="withEffect">
                                  <p:stCondLst>
                                    <p:cond delay="0"/>
                                  </p:stCondLst>
                                  <p:childTnLst>
                                    <p:set>
                                      <p:cBhvr>
                                        <p:cTn id="64" dur="1" fill="hold">
                                          <p:stCondLst>
                                            <p:cond delay="0"/>
                                          </p:stCondLst>
                                        </p:cTn>
                                        <p:tgtEl>
                                          <p:spTgt spid="63523"/>
                                        </p:tgtEl>
                                        <p:attrNameLst>
                                          <p:attrName>style.visibility</p:attrName>
                                        </p:attrNameLst>
                                      </p:cBhvr>
                                      <p:to>
                                        <p:strVal val="visible"/>
                                      </p:to>
                                    </p:set>
                                    <p:anim calcmode="lin" valueType="num">
                                      <p:cBhvr additive="base">
                                        <p:cTn id="65" dur="500" fill="hold"/>
                                        <p:tgtEl>
                                          <p:spTgt spid="63523"/>
                                        </p:tgtEl>
                                        <p:attrNameLst>
                                          <p:attrName>ppt_x</p:attrName>
                                        </p:attrNameLst>
                                      </p:cBhvr>
                                      <p:tavLst>
                                        <p:tav tm="0">
                                          <p:val>
                                            <p:strVal val="0-#ppt_w/2"/>
                                          </p:val>
                                        </p:tav>
                                        <p:tav tm="100000">
                                          <p:val>
                                            <p:strVal val="#ppt_x"/>
                                          </p:val>
                                        </p:tav>
                                      </p:tavLst>
                                    </p:anim>
                                    <p:anim calcmode="lin" valueType="num">
                                      <p:cBhvr additive="base">
                                        <p:cTn id="66" dur="500" fill="hold"/>
                                        <p:tgtEl>
                                          <p:spTgt spid="63523"/>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63532"/>
                                        </p:tgtEl>
                                        <p:attrNameLst>
                                          <p:attrName>style.visibility</p:attrName>
                                        </p:attrNameLst>
                                      </p:cBhvr>
                                      <p:to>
                                        <p:strVal val="visible"/>
                                      </p:to>
                                    </p:set>
                                    <p:anim calcmode="lin" valueType="num">
                                      <p:cBhvr additive="base">
                                        <p:cTn id="69" dur="500" fill="hold"/>
                                        <p:tgtEl>
                                          <p:spTgt spid="63532"/>
                                        </p:tgtEl>
                                        <p:attrNameLst>
                                          <p:attrName>ppt_x</p:attrName>
                                        </p:attrNameLst>
                                      </p:cBhvr>
                                      <p:tavLst>
                                        <p:tav tm="0">
                                          <p:val>
                                            <p:strVal val="0-#ppt_w/2"/>
                                          </p:val>
                                        </p:tav>
                                        <p:tav tm="100000">
                                          <p:val>
                                            <p:strVal val="#ppt_x"/>
                                          </p:val>
                                        </p:tav>
                                      </p:tavLst>
                                    </p:anim>
                                    <p:anim calcmode="lin" valueType="num">
                                      <p:cBhvr additive="base">
                                        <p:cTn id="70" dur="500" fill="hold"/>
                                        <p:tgtEl>
                                          <p:spTgt spid="63532"/>
                                        </p:tgtEl>
                                        <p:attrNameLst>
                                          <p:attrName>ppt_y</p:attrName>
                                        </p:attrNameLst>
                                      </p:cBhvr>
                                      <p:tavLst>
                                        <p:tav tm="0">
                                          <p:val>
                                            <p:strVal val="#ppt_y"/>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additive="base">
                                        <p:cTn id="73" dur="500" fill="hold"/>
                                        <p:tgtEl>
                                          <p:spTgt spid="3"/>
                                        </p:tgtEl>
                                        <p:attrNameLst>
                                          <p:attrName>ppt_x</p:attrName>
                                        </p:attrNameLst>
                                      </p:cBhvr>
                                      <p:tavLst>
                                        <p:tav tm="0">
                                          <p:val>
                                            <p:strVal val="0-#ppt_w/2"/>
                                          </p:val>
                                        </p:tav>
                                        <p:tav tm="100000">
                                          <p:val>
                                            <p:strVal val="#ppt_x"/>
                                          </p:val>
                                        </p:tav>
                                      </p:tavLst>
                                    </p:anim>
                                    <p:anim calcmode="lin" valueType="num">
                                      <p:cBhvr additive="base">
                                        <p:cTn id="74" dur="500" fill="hold"/>
                                        <p:tgtEl>
                                          <p:spTgt spid="3"/>
                                        </p:tgtEl>
                                        <p:attrNameLst>
                                          <p:attrName>ppt_y</p:attrName>
                                        </p:attrNameLst>
                                      </p:cBhvr>
                                      <p:tavLst>
                                        <p:tav tm="0">
                                          <p:val>
                                            <p:strVal val="#ppt_y"/>
                                          </p:val>
                                        </p:tav>
                                        <p:tav tm="100000">
                                          <p:val>
                                            <p:strVal val="#ppt_y"/>
                                          </p:val>
                                        </p:tav>
                                      </p:tavLst>
                                    </p:anim>
                                  </p:childTnLst>
                                </p:cTn>
                              </p:par>
                            </p:childTnLst>
                          </p:cTn>
                        </p:par>
                        <p:par>
                          <p:cTn id="75" fill="hold" nodeType="afterGroup">
                            <p:stCondLst>
                              <p:cond delay="2200"/>
                            </p:stCondLst>
                            <p:childTnLst>
                              <p:par>
                                <p:cTn id="76" presetID="2" presetClass="entr" presetSubtype="4" fill="hold" grpId="0" nodeType="afterEffect">
                                  <p:stCondLst>
                                    <p:cond delay="0"/>
                                  </p:stCondLst>
                                  <p:childTnLst>
                                    <p:set>
                                      <p:cBhvr>
                                        <p:cTn id="77" dur="1" fill="hold">
                                          <p:stCondLst>
                                            <p:cond delay="0"/>
                                          </p:stCondLst>
                                        </p:cTn>
                                        <p:tgtEl>
                                          <p:spTgt spid="63516"/>
                                        </p:tgtEl>
                                        <p:attrNameLst>
                                          <p:attrName>style.visibility</p:attrName>
                                        </p:attrNameLst>
                                      </p:cBhvr>
                                      <p:to>
                                        <p:strVal val="visible"/>
                                      </p:to>
                                    </p:set>
                                    <p:anim calcmode="lin" valueType="num">
                                      <p:cBhvr additive="base">
                                        <p:cTn id="78" dur="500" fill="hold"/>
                                        <p:tgtEl>
                                          <p:spTgt spid="63516"/>
                                        </p:tgtEl>
                                        <p:attrNameLst>
                                          <p:attrName>ppt_x</p:attrName>
                                        </p:attrNameLst>
                                      </p:cBhvr>
                                      <p:tavLst>
                                        <p:tav tm="0">
                                          <p:val>
                                            <p:strVal val="#ppt_x"/>
                                          </p:val>
                                        </p:tav>
                                        <p:tav tm="100000">
                                          <p:val>
                                            <p:strVal val="#ppt_x"/>
                                          </p:val>
                                        </p:tav>
                                      </p:tavLst>
                                    </p:anim>
                                    <p:anim calcmode="lin" valueType="num">
                                      <p:cBhvr additive="base">
                                        <p:cTn id="79" dur="500" fill="hold"/>
                                        <p:tgtEl>
                                          <p:spTgt spid="63516"/>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63524"/>
                                        </p:tgtEl>
                                        <p:attrNameLst>
                                          <p:attrName>style.visibility</p:attrName>
                                        </p:attrNameLst>
                                      </p:cBhvr>
                                      <p:to>
                                        <p:strVal val="visible"/>
                                      </p:to>
                                    </p:set>
                                    <p:anim calcmode="lin" valueType="num">
                                      <p:cBhvr additive="base">
                                        <p:cTn id="82" dur="500" fill="hold"/>
                                        <p:tgtEl>
                                          <p:spTgt spid="63524"/>
                                        </p:tgtEl>
                                        <p:attrNameLst>
                                          <p:attrName>ppt_x</p:attrName>
                                        </p:attrNameLst>
                                      </p:cBhvr>
                                      <p:tavLst>
                                        <p:tav tm="0">
                                          <p:val>
                                            <p:strVal val="#ppt_x"/>
                                          </p:val>
                                        </p:tav>
                                        <p:tav tm="100000">
                                          <p:val>
                                            <p:strVal val="#ppt_x"/>
                                          </p:val>
                                        </p:tav>
                                      </p:tavLst>
                                    </p:anim>
                                    <p:anim calcmode="lin" valueType="num">
                                      <p:cBhvr additive="base">
                                        <p:cTn id="83" dur="500" fill="hold"/>
                                        <p:tgtEl>
                                          <p:spTgt spid="63524"/>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63525"/>
                                        </p:tgtEl>
                                        <p:attrNameLst>
                                          <p:attrName>style.visibility</p:attrName>
                                        </p:attrNameLst>
                                      </p:cBhvr>
                                      <p:to>
                                        <p:strVal val="visible"/>
                                      </p:to>
                                    </p:set>
                                    <p:anim calcmode="lin" valueType="num">
                                      <p:cBhvr additive="base">
                                        <p:cTn id="86" dur="500" fill="hold"/>
                                        <p:tgtEl>
                                          <p:spTgt spid="63525"/>
                                        </p:tgtEl>
                                        <p:attrNameLst>
                                          <p:attrName>ppt_x</p:attrName>
                                        </p:attrNameLst>
                                      </p:cBhvr>
                                      <p:tavLst>
                                        <p:tav tm="0">
                                          <p:val>
                                            <p:strVal val="#ppt_x"/>
                                          </p:val>
                                        </p:tav>
                                        <p:tav tm="100000">
                                          <p:val>
                                            <p:strVal val="#ppt_x"/>
                                          </p:val>
                                        </p:tav>
                                      </p:tavLst>
                                    </p:anim>
                                    <p:anim calcmode="lin" valueType="num">
                                      <p:cBhvr additive="base">
                                        <p:cTn id="87" dur="500" fill="hold"/>
                                        <p:tgtEl>
                                          <p:spTgt spid="63525"/>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63533"/>
                                        </p:tgtEl>
                                        <p:attrNameLst>
                                          <p:attrName>style.visibility</p:attrName>
                                        </p:attrNameLst>
                                      </p:cBhvr>
                                      <p:to>
                                        <p:strVal val="visible"/>
                                      </p:to>
                                    </p:set>
                                    <p:anim calcmode="lin" valueType="num">
                                      <p:cBhvr additive="base">
                                        <p:cTn id="90" dur="500" fill="hold"/>
                                        <p:tgtEl>
                                          <p:spTgt spid="63533"/>
                                        </p:tgtEl>
                                        <p:attrNameLst>
                                          <p:attrName>ppt_x</p:attrName>
                                        </p:attrNameLst>
                                      </p:cBhvr>
                                      <p:tavLst>
                                        <p:tav tm="0">
                                          <p:val>
                                            <p:strVal val="#ppt_x"/>
                                          </p:val>
                                        </p:tav>
                                        <p:tav tm="100000">
                                          <p:val>
                                            <p:strVal val="#ppt_x"/>
                                          </p:val>
                                        </p:tav>
                                      </p:tavLst>
                                    </p:anim>
                                    <p:anim calcmode="lin" valueType="num">
                                      <p:cBhvr additive="base">
                                        <p:cTn id="91" dur="500" fill="hold"/>
                                        <p:tgtEl>
                                          <p:spTgt spid="63533"/>
                                        </p:tgtEl>
                                        <p:attrNameLst>
                                          <p:attrName>ppt_y</p:attrName>
                                        </p:attrNameLst>
                                      </p:cBhvr>
                                      <p:tavLst>
                                        <p:tav tm="0">
                                          <p:val>
                                            <p:strVal val="1+#ppt_h/2"/>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 calcmode="lin" valueType="num">
                                      <p:cBhvr additive="base">
                                        <p:cTn id="94" dur="500" fill="hold"/>
                                        <p:tgtEl>
                                          <p:spTgt spid="4"/>
                                        </p:tgtEl>
                                        <p:attrNameLst>
                                          <p:attrName>ppt_x</p:attrName>
                                        </p:attrNameLst>
                                      </p:cBhvr>
                                      <p:tavLst>
                                        <p:tav tm="0">
                                          <p:val>
                                            <p:strVal val="#ppt_x"/>
                                          </p:val>
                                        </p:tav>
                                        <p:tav tm="100000">
                                          <p:val>
                                            <p:strVal val="#ppt_x"/>
                                          </p:val>
                                        </p:tav>
                                      </p:tavLst>
                                    </p:anim>
                                    <p:anim calcmode="lin" valueType="num">
                                      <p:cBhvr additive="base">
                                        <p:cTn id="95" dur="500" fill="hold"/>
                                        <p:tgtEl>
                                          <p:spTgt spid="4"/>
                                        </p:tgtEl>
                                        <p:attrNameLst>
                                          <p:attrName>ppt_y</p:attrName>
                                        </p:attrNameLst>
                                      </p:cBhvr>
                                      <p:tavLst>
                                        <p:tav tm="0">
                                          <p:val>
                                            <p:strVal val="1+#ppt_h/2"/>
                                          </p:val>
                                        </p:tav>
                                        <p:tav tm="100000">
                                          <p:val>
                                            <p:strVal val="#ppt_y"/>
                                          </p:val>
                                        </p:tav>
                                      </p:tavLst>
                                    </p:anim>
                                  </p:childTnLst>
                                </p:cTn>
                              </p:par>
                            </p:childTnLst>
                          </p:cTn>
                        </p:par>
                        <p:par>
                          <p:cTn id="96" fill="hold" nodeType="afterGroup">
                            <p:stCondLst>
                              <p:cond delay="2700"/>
                            </p:stCondLst>
                            <p:childTnLst>
                              <p:par>
                                <p:cTn id="97" presetID="2" presetClass="entr" presetSubtype="4" fill="hold" grpId="0" nodeType="afterEffect">
                                  <p:stCondLst>
                                    <p:cond delay="0"/>
                                  </p:stCondLst>
                                  <p:childTnLst>
                                    <p:set>
                                      <p:cBhvr>
                                        <p:cTn id="98" dur="1" fill="hold">
                                          <p:stCondLst>
                                            <p:cond delay="0"/>
                                          </p:stCondLst>
                                        </p:cTn>
                                        <p:tgtEl>
                                          <p:spTgt spid="63517"/>
                                        </p:tgtEl>
                                        <p:attrNameLst>
                                          <p:attrName>style.visibility</p:attrName>
                                        </p:attrNameLst>
                                      </p:cBhvr>
                                      <p:to>
                                        <p:strVal val="visible"/>
                                      </p:to>
                                    </p:set>
                                    <p:anim calcmode="lin" valueType="num">
                                      <p:cBhvr additive="base">
                                        <p:cTn id="99" dur="500" fill="hold"/>
                                        <p:tgtEl>
                                          <p:spTgt spid="63517"/>
                                        </p:tgtEl>
                                        <p:attrNameLst>
                                          <p:attrName>ppt_x</p:attrName>
                                        </p:attrNameLst>
                                      </p:cBhvr>
                                      <p:tavLst>
                                        <p:tav tm="0">
                                          <p:val>
                                            <p:strVal val="#ppt_x"/>
                                          </p:val>
                                        </p:tav>
                                        <p:tav tm="100000">
                                          <p:val>
                                            <p:strVal val="#ppt_x"/>
                                          </p:val>
                                        </p:tav>
                                      </p:tavLst>
                                    </p:anim>
                                    <p:anim calcmode="lin" valueType="num">
                                      <p:cBhvr additive="base">
                                        <p:cTn id="100" dur="500" fill="hold"/>
                                        <p:tgtEl>
                                          <p:spTgt spid="63517"/>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63526"/>
                                        </p:tgtEl>
                                        <p:attrNameLst>
                                          <p:attrName>style.visibility</p:attrName>
                                        </p:attrNameLst>
                                      </p:cBhvr>
                                      <p:to>
                                        <p:strVal val="visible"/>
                                      </p:to>
                                    </p:set>
                                    <p:anim calcmode="lin" valueType="num">
                                      <p:cBhvr additive="base">
                                        <p:cTn id="103" dur="500" fill="hold"/>
                                        <p:tgtEl>
                                          <p:spTgt spid="63526"/>
                                        </p:tgtEl>
                                        <p:attrNameLst>
                                          <p:attrName>ppt_x</p:attrName>
                                        </p:attrNameLst>
                                      </p:cBhvr>
                                      <p:tavLst>
                                        <p:tav tm="0">
                                          <p:val>
                                            <p:strVal val="#ppt_x"/>
                                          </p:val>
                                        </p:tav>
                                        <p:tav tm="100000">
                                          <p:val>
                                            <p:strVal val="#ppt_x"/>
                                          </p:val>
                                        </p:tav>
                                      </p:tavLst>
                                    </p:anim>
                                    <p:anim calcmode="lin" valueType="num">
                                      <p:cBhvr additive="base">
                                        <p:cTn id="104" dur="500" fill="hold"/>
                                        <p:tgtEl>
                                          <p:spTgt spid="63526"/>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63527"/>
                                        </p:tgtEl>
                                        <p:attrNameLst>
                                          <p:attrName>style.visibility</p:attrName>
                                        </p:attrNameLst>
                                      </p:cBhvr>
                                      <p:to>
                                        <p:strVal val="visible"/>
                                      </p:to>
                                    </p:set>
                                    <p:anim calcmode="lin" valueType="num">
                                      <p:cBhvr additive="base">
                                        <p:cTn id="107" dur="500" fill="hold"/>
                                        <p:tgtEl>
                                          <p:spTgt spid="63527"/>
                                        </p:tgtEl>
                                        <p:attrNameLst>
                                          <p:attrName>ppt_x</p:attrName>
                                        </p:attrNameLst>
                                      </p:cBhvr>
                                      <p:tavLst>
                                        <p:tav tm="0">
                                          <p:val>
                                            <p:strVal val="#ppt_x"/>
                                          </p:val>
                                        </p:tav>
                                        <p:tav tm="100000">
                                          <p:val>
                                            <p:strVal val="#ppt_x"/>
                                          </p:val>
                                        </p:tav>
                                      </p:tavLst>
                                    </p:anim>
                                    <p:anim calcmode="lin" valueType="num">
                                      <p:cBhvr additive="base">
                                        <p:cTn id="108" dur="500" fill="hold"/>
                                        <p:tgtEl>
                                          <p:spTgt spid="63527"/>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63534"/>
                                        </p:tgtEl>
                                        <p:attrNameLst>
                                          <p:attrName>style.visibility</p:attrName>
                                        </p:attrNameLst>
                                      </p:cBhvr>
                                      <p:to>
                                        <p:strVal val="visible"/>
                                      </p:to>
                                    </p:set>
                                    <p:anim calcmode="lin" valueType="num">
                                      <p:cBhvr additive="base">
                                        <p:cTn id="111" dur="500" fill="hold"/>
                                        <p:tgtEl>
                                          <p:spTgt spid="63534"/>
                                        </p:tgtEl>
                                        <p:attrNameLst>
                                          <p:attrName>ppt_x</p:attrName>
                                        </p:attrNameLst>
                                      </p:cBhvr>
                                      <p:tavLst>
                                        <p:tav tm="0">
                                          <p:val>
                                            <p:strVal val="#ppt_x"/>
                                          </p:val>
                                        </p:tav>
                                        <p:tav tm="100000">
                                          <p:val>
                                            <p:strVal val="#ppt_x"/>
                                          </p:val>
                                        </p:tav>
                                      </p:tavLst>
                                    </p:anim>
                                    <p:anim calcmode="lin" valueType="num">
                                      <p:cBhvr additive="base">
                                        <p:cTn id="112" dur="500" fill="hold"/>
                                        <p:tgtEl>
                                          <p:spTgt spid="63534"/>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5"/>
                                        </p:tgtEl>
                                        <p:attrNameLst>
                                          <p:attrName>style.visibility</p:attrName>
                                        </p:attrNameLst>
                                      </p:cBhvr>
                                      <p:to>
                                        <p:strVal val="visible"/>
                                      </p:to>
                                    </p:set>
                                    <p:anim calcmode="lin" valueType="num">
                                      <p:cBhvr additive="base">
                                        <p:cTn id="115" dur="500" fill="hold"/>
                                        <p:tgtEl>
                                          <p:spTgt spid="5"/>
                                        </p:tgtEl>
                                        <p:attrNameLst>
                                          <p:attrName>ppt_x</p:attrName>
                                        </p:attrNameLst>
                                      </p:cBhvr>
                                      <p:tavLst>
                                        <p:tav tm="0">
                                          <p:val>
                                            <p:strVal val="#ppt_x"/>
                                          </p:val>
                                        </p:tav>
                                        <p:tav tm="100000">
                                          <p:val>
                                            <p:strVal val="#ppt_x"/>
                                          </p:val>
                                        </p:tav>
                                      </p:tavLst>
                                    </p:anim>
                                    <p:anim calcmode="lin" valueType="num">
                                      <p:cBhvr additive="base">
                                        <p:cTn id="116" dur="500" fill="hold"/>
                                        <p:tgtEl>
                                          <p:spTgt spid="5"/>
                                        </p:tgtEl>
                                        <p:attrNameLst>
                                          <p:attrName>ppt_y</p:attrName>
                                        </p:attrNameLst>
                                      </p:cBhvr>
                                      <p:tavLst>
                                        <p:tav tm="0">
                                          <p:val>
                                            <p:strVal val="1+#ppt_h/2"/>
                                          </p:val>
                                        </p:tav>
                                        <p:tav tm="100000">
                                          <p:val>
                                            <p:strVal val="#ppt_y"/>
                                          </p:val>
                                        </p:tav>
                                      </p:tavLst>
                                    </p:anim>
                                  </p:childTnLst>
                                </p:cTn>
                              </p:par>
                            </p:childTnLst>
                          </p:cTn>
                        </p:par>
                        <p:par>
                          <p:cTn id="117" fill="hold" nodeType="afterGroup">
                            <p:stCondLst>
                              <p:cond delay="3200"/>
                            </p:stCondLst>
                            <p:childTnLst>
                              <p:par>
                                <p:cTn id="118" presetID="2" presetClass="entr" presetSubtype="2" fill="hold" nodeType="afterEffect">
                                  <p:stCondLst>
                                    <p:cond delay="0"/>
                                  </p:stCondLst>
                                  <p:childTnLst>
                                    <p:set>
                                      <p:cBhvr>
                                        <p:cTn id="119" dur="1" fill="hold">
                                          <p:stCondLst>
                                            <p:cond delay="0"/>
                                          </p:stCondLst>
                                        </p:cTn>
                                        <p:tgtEl>
                                          <p:spTgt spid="6"/>
                                        </p:tgtEl>
                                        <p:attrNameLst>
                                          <p:attrName>style.visibility</p:attrName>
                                        </p:attrNameLst>
                                      </p:cBhvr>
                                      <p:to>
                                        <p:strVal val="visible"/>
                                      </p:to>
                                    </p:set>
                                    <p:anim calcmode="lin" valueType="num">
                                      <p:cBhvr additive="base">
                                        <p:cTn id="120" dur="500" fill="hold"/>
                                        <p:tgtEl>
                                          <p:spTgt spid="6"/>
                                        </p:tgtEl>
                                        <p:attrNameLst>
                                          <p:attrName>ppt_x</p:attrName>
                                        </p:attrNameLst>
                                      </p:cBhvr>
                                      <p:tavLst>
                                        <p:tav tm="0">
                                          <p:val>
                                            <p:strVal val="1+#ppt_w/2"/>
                                          </p:val>
                                        </p:tav>
                                        <p:tav tm="100000">
                                          <p:val>
                                            <p:strVal val="#ppt_x"/>
                                          </p:val>
                                        </p:tav>
                                      </p:tavLst>
                                    </p:anim>
                                    <p:anim calcmode="lin" valueType="num">
                                      <p:cBhvr additive="base">
                                        <p:cTn id="121" dur="500" fill="hold"/>
                                        <p:tgtEl>
                                          <p:spTgt spid="6"/>
                                        </p:tgtEl>
                                        <p:attrNameLst>
                                          <p:attrName>ppt_y</p:attrName>
                                        </p:attrNameLst>
                                      </p:cBhvr>
                                      <p:tavLst>
                                        <p:tav tm="0">
                                          <p:val>
                                            <p:strVal val="#ppt_y"/>
                                          </p:val>
                                        </p:tav>
                                        <p:tav tm="100000">
                                          <p:val>
                                            <p:strVal val="#ppt_y"/>
                                          </p:val>
                                        </p:tav>
                                      </p:tavLst>
                                    </p:anim>
                                  </p:childTnLst>
                                </p:cTn>
                              </p:par>
                              <p:par>
                                <p:cTn id="122" presetID="2" presetClass="entr" presetSubtype="2" fill="hold" nodeType="withEffect">
                                  <p:stCondLst>
                                    <p:cond delay="0"/>
                                  </p:stCondLst>
                                  <p:childTnLst>
                                    <p:set>
                                      <p:cBhvr>
                                        <p:cTn id="123" dur="1" fill="hold">
                                          <p:stCondLst>
                                            <p:cond delay="0"/>
                                          </p:stCondLst>
                                        </p:cTn>
                                        <p:tgtEl>
                                          <p:spTgt spid="63535"/>
                                        </p:tgtEl>
                                        <p:attrNameLst>
                                          <p:attrName>style.visibility</p:attrName>
                                        </p:attrNameLst>
                                      </p:cBhvr>
                                      <p:to>
                                        <p:strVal val="visible"/>
                                      </p:to>
                                    </p:set>
                                    <p:anim calcmode="lin" valueType="num">
                                      <p:cBhvr additive="base">
                                        <p:cTn id="124" dur="500" fill="hold"/>
                                        <p:tgtEl>
                                          <p:spTgt spid="63535"/>
                                        </p:tgtEl>
                                        <p:attrNameLst>
                                          <p:attrName>ppt_x</p:attrName>
                                        </p:attrNameLst>
                                      </p:cBhvr>
                                      <p:tavLst>
                                        <p:tav tm="0">
                                          <p:val>
                                            <p:strVal val="1+#ppt_w/2"/>
                                          </p:val>
                                        </p:tav>
                                        <p:tav tm="100000">
                                          <p:val>
                                            <p:strVal val="#ppt_x"/>
                                          </p:val>
                                        </p:tav>
                                      </p:tavLst>
                                    </p:anim>
                                    <p:anim calcmode="lin" valueType="num">
                                      <p:cBhvr additive="base">
                                        <p:cTn id="125" dur="500" fill="hold"/>
                                        <p:tgtEl>
                                          <p:spTgt spid="63535"/>
                                        </p:tgtEl>
                                        <p:attrNameLst>
                                          <p:attrName>ppt_y</p:attrName>
                                        </p:attrNameLst>
                                      </p:cBhvr>
                                      <p:tavLst>
                                        <p:tav tm="0">
                                          <p:val>
                                            <p:strVal val="#ppt_y"/>
                                          </p:val>
                                        </p:tav>
                                        <p:tav tm="100000">
                                          <p:val>
                                            <p:strVal val="#ppt_y"/>
                                          </p:val>
                                        </p:tav>
                                      </p:tavLst>
                                    </p:anim>
                                  </p:childTnLst>
                                </p:cTn>
                              </p:par>
                            </p:childTnLst>
                          </p:cTn>
                        </p:par>
                        <p:par>
                          <p:cTn id="126" fill="hold" nodeType="afterGroup">
                            <p:stCondLst>
                              <p:cond delay="3700"/>
                            </p:stCondLst>
                            <p:childTnLst>
                              <p:par>
                                <p:cTn id="127" presetID="2" presetClass="entr" presetSubtype="2" fill="hold" grpId="0" nodeType="afterEffect">
                                  <p:stCondLst>
                                    <p:cond delay="0"/>
                                  </p:stCondLst>
                                  <p:childTnLst>
                                    <p:set>
                                      <p:cBhvr>
                                        <p:cTn id="128" dur="1" fill="hold">
                                          <p:stCondLst>
                                            <p:cond delay="0"/>
                                          </p:stCondLst>
                                        </p:cTn>
                                        <p:tgtEl>
                                          <p:spTgt spid="63518"/>
                                        </p:tgtEl>
                                        <p:attrNameLst>
                                          <p:attrName>style.visibility</p:attrName>
                                        </p:attrNameLst>
                                      </p:cBhvr>
                                      <p:to>
                                        <p:strVal val="visible"/>
                                      </p:to>
                                    </p:set>
                                    <p:anim calcmode="lin" valueType="num">
                                      <p:cBhvr additive="base">
                                        <p:cTn id="129" dur="500" fill="hold"/>
                                        <p:tgtEl>
                                          <p:spTgt spid="63518"/>
                                        </p:tgtEl>
                                        <p:attrNameLst>
                                          <p:attrName>ppt_x</p:attrName>
                                        </p:attrNameLst>
                                      </p:cBhvr>
                                      <p:tavLst>
                                        <p:tav tm="0">
                                          <p:val>
                                            <p:strVal val="1+#ppt_w/2"/>
                                          </p:val>
                                        </p:tav>
                                        <p:tav tm="100000">
                                          <p:val>
                                            <p:strVal val="#ppt_x"/>
                                          </p:val>
                                        </p:tav>
                                      </p:tavLst>
                                    </p:anim>
                                    <p:anim calcmode="lin" valueType="num">
                                      <p:cBhvr additive="base">
                                        <p:cTn id="130" dur="500" fill="hold"/>
                                        <p:tgtEl>
                                          <p:spTgt spid="63518"/>
                                        </p:tgtEl>
                                        <p:attrNameLst>
                                          <p:attrName>ppt_y</p:attrName>
                                        </p:attrNameLst>
                                      </p:cBhvr>
                                      <p:tavLst>
                                        <p:tav tm="0">
                                          <p:val>
                                            <p:strVal val="#ppt_y"/>
                                          </p:val>
                                        </p:tav>
                                        <p:tav tm="100000">
                                          <p:val>
                                            <p:strVal val="#ppt_y"/>
                                          </p:val>
                                        </p:tav>
                                      </p:tavLst>
                                    </p:anim>
                                  </p:childTnLst>
                                </p:cTn>
                              </p:par>
                              <p:par>
                                <p:cTn id="131" presetID="2" presetClass="entr" presetSubtype="2" fill="hold" nodeType="withEffect">
                                  <p:stCondLst>
                                    <p:cond delay="0"/>
                                  </p:stCondLst>
                                  <p:childTnLst>
                                    <p:set>
                                      <p:cBhvr>
                                        <p:cTn id="132" dur="1" fill="hold">
                                          <p:stCondLst>
                                            <p:cond delay="0"/>
                                          </p:stCondLst>
                                        </p:cTn>
                                        <p:tgtEl>
                                          <p:spTgt spid="63528"/>
                                        </p:tgtEl>
                                        <p:attrNameLst>
                                          <p:attrName>style.visibility</p:attrName>
                                        </p:attrNameLst>
                                      </p:cBhvr>
                                      <p:to>
                                        <p:strVal val="visible"/>
                                      </p:to>
                                    </p:set>
                                    <p:anim calcmode="lin" valueType="num">
                                      <p:cBhvr additive="base">
                                        <p:cTn id="133" dur="500" fill="hold"/>
                                        <p:tgtEl>
                                          <p:spTgt spid="63528"/>
                                        </p:tgtEl>
                                        <p:attrNameLst>
                                          <p:attrName>ppt_x</p:attrName>
                                        </p:attrNameLst>
                                      </p:cBhvr>
                                      <p:tavLst>
                                        <p:tav tm="0">
                                          <p:val>
                                            <p:strVal val="1+#ppt_w/2"/>
                                          </p:val>
                                        </p:tav>
                                        <p:tav tm="100000">
                                          <p:val>
                                            <p:strVal val="#ppt_x"/>
                                          </p:val>
                                        </p:tav>
                                      </p:tavLst>
                                    </p:anim>
                                    <p:anim calcmode="lin" valueType="num">
                                      <p:cBhvr additive="base">
                                        <p:cTn id="134" dur="500" fill="hold"/>
                                        <p:tgtEl>
                                          <p:spTgt spid="63528"/>
                                        </p:tgtEl>
                                        <p:attrNameLst>
                                          <p:attrName>ppt_y</p:attrName>
                                        </p:attrNameLst>
                                      </p:cBhvr>
                                      <p:tavLst>
                                        <p:tav tm="0">
                                          <p:val>
                                            <p:strVal val="#ppt_y"/>
                                          </p:val>
                                        </p:tav>
                                        <p:tav tm="100000">
                                          <p:val>
                                            <p:strVal val="#ppt_y"/>
                                          </p:val>
                                        </p:tav>
                                      </p:tavLst>
                                    </p:anim>
                                  </p:childTnLst>
                                </p:cTn>
                              </p:par>
                              <p:par>
                                <p:cTn id="135" presetID="2" presetClass="entr" presetSubtype="2" fill="hold" nodeType="withEffect">
                                  <p:stCondLst>
                                    <p:cond delay="0"/>
                                  </p:stCondLst>
                                  <p:childTnLst>
                                    <p:set>
                                      <p:cBhvr>
                                        <p:cTn id="136" dur="1" fill="hold">
                                          <p:stCondLst>
                                            <p:cond delay="0"/>
                                          </p:stCondLst>
                                        </p:cTn>
                                        <p:tgtEl>
                                          <p:spTgt spid="63529"/>
                                        </p:tgtEl>
                                        <p:attrNameLst>
                                          <p:attrName>style.visibility</p:attrName>
                                        </p:attrNameLst>
                                      </p:cBhvr>
                                      <p:to>
                                        <p:strVal val="visible"/>
                                      </p:to>
                                    </p:set>
                                    <p:anim calcmode="lin" valueType="num">
                                      <p:cBhvr additive="base">
                                        <p:cTn id="137" dur="500" fill="hold"/>
                                        <p:tgtEl>
                                          <p:spTgt spid="63529"/>
                                        </p:tgtEl>
                                        <p:attrNameLst>
                                          <p:attrName>ppt_x</p:attrName>
                                        </p:attrNameLst>
                                      </p:cBhvr>
                                      <p:tavLst>
                                        <p:tav tm="0">
                                          <p:val>
                                            <p:strVal val="1+#ppt_w/2"/>
                                          </p:val>
                                        </p:tav>
                                        <p:tav tm="100000">
                                          <p:val>
                                            <p:strVal val="#ppt_x"/>
                                          </p:val>
                                        </p:tav>
                                      </p:tavLst>
                                    </p:anim>
                                    <p:anim calcmode="lin" valueType="num">
                                      <p:cBhvr additive="base">
                                        <p:cTn id="138" dur="500" fill="hold"/>
                                        <p:tgtEl>
                                          <p:spTgt spid="63529"/>
                                        </p:tgtEl>
                                        <p:attrNameLst>
                                          <p:attrName>ppt_y</p:attrName>
                                        </p:attrNameLst>
                                      </p:cBhvr>
                                      <p:tavLst>
                                        <p:tav tm="0">
                                          <p:val>
                                            <p:strVal val="#ppt_y"/>
                                          </p:val>
                                        </p:tav>
                                        <p:tav tm="100000">
                                          <p:val>
                                            <p:strVal val="#ppt_y"/>
                                          </p:val>
                                        </p:tav>
                                      </p:tavLst>
                                    </p:anim>
                                  </p:childTnLst>
                                </p:cTn>
                              </p:par>
                            </p:childTnLst>
                          </p:cTn>
                        </p:par>
                        <p:par>
                          <p:cTn id="139" fill="hold">
                            <p:stCondLst>
                              <p:cond delay="4200"/>
                            </p:stCondLst>
                            <p:childTnLst>
                              <p:par>
                                <p:cTn id="140" presetID="42" presetClass="entr" presetSubtype="0" fill="hold" grpId="0"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12" grpId="0" animBg="1"/>
      <p:bldP spid="63514" grpId="0" animBg="1"/>
      <p:bldP spid="63515" grpId="0" animBg="1"/>
      <p:bldP spid="63516" grpId="0" animBg="1"/>
      <p:bldP spid="63517" grpId="0" animBg="1"/>
      <p:bldP spid="63518" grpId="0" animBg="1"/>
      <p:bldP spid="63536"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4550" y="1341438"/>
            <a:ext cx="7197725"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3" name="Rectangle 11"/>
          <p:cNvSpPr>
            <a:spLocks noChangeArrowheads="1"/>
          </p:cNvSpPr>
          <p:nvPr/>
        </p:nvSpPr>
        <p:spPr bwMode="auto">
          <a:xfrm>
            <a:off x="477838" y="1354138"/>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rgbClr val="006CB8"/>
                </a:solidFill>
                <a:ea typeface="方正正大黑简体" pitchFamily="2" charset="-122"/>
              </a:rPr>
              <a:t>企业文化</a:t>
            </a:r>
          </a:p>
        </p:txBody>
      </p:sp>
      <p:sp>
        <p:nvSpPr>
          <p:cNvPr id="54284" name="Rectangle 12"/>
          <p:cNvSpPr>
            <a:spLocks noChangeArrowheads="1"/>
          </p:cNvSpPr>
          <p:nvPr/>
        </p:nvSpPr>
        <p:spPr bwMode="auto">
          <a:xfrm>
            <a:off x="2062163" y="1446213"/>
            <a:ext cx="240665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en-US" altLang="zh-CN" sz="2100"/>
              <a:t>Enterprises'culture </a:t>
            </a:r>
          </a:p>
        </p:txBody>
      </p:sp>
      <p:sp>
        <p:nvSpPr>
          <p:cNvPr id="54285" name="Rectangle 13"/>
          <p:cNvSpPr>
            <a:spLocks noChangeArrowheads="1"/>
          </p:cNvSpPr>
          <p:nvPr/>
        </p:nvSpPr>
        <p:spPr bwMode="auto">
          <a:xfrm>
            <a:off x="477838" y="1878013"/>
            <a:ext cx="4033837" cy="421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pPr>
              <a:lnSpc>
                <a:spcPct val="150000"/>
              </a:lnSpc>
            </a:pPr>
            <a:r>
              <a:rPr lang="en-US" altLang="zh-CN" sz="1400">
                <a:latin typeface="微软雅黑" pitchFamily="34" charset="-122"/>
                <a:ea typeface="微软雅黑" pitchFamily="34" charset="-122"/>
              </a:rPr>
              <a:t>       </a:t>
            </a:r>
            <a:r>
              <a:rPr lang="zh-CN" altLang="en-US" sz="1400">
                <a:latin typeface="微软雅黑" pitchFamily="34" charset="-122"/>
                <a:ea typeface="微软雅黑" pitchFamily="34" charset="-122"/>
              </a:rPr>
              <a:t>添加您的文字内容公司的发展与其企业文化紧密相连，在这你可以感受到优秀的团队、奋发的精神、良好的职业培训与晋升、先进的管理理念</a:t>
            </a:r>
            <a:r>
              <a:rPr lang="en-US" altLang="zh-CN" sz="1400">
                <a:latin typeface="微软雅黑" pitchFamily="34" charset="-122"/>
                <a:ea typeface="微软雅黑" pitchFamily="34" charset="-122"/>
              </a:rPr>
              <a:t>……</a:t>
            </a:r>
            <a:r>
              <a:rPr lang="zh-CN" altLang="en-US" sz="1400">
                <a:latin typeface="微软雅黑" pitchFamily="34" charset="-122"/>
                <a:ea typeface="微软雅黑" pitchFamily="34" charset="-122"/>
              </a:rPr>
              <a:t>。</a:t>
            </a:r>
          </a:p>
          <a:p>
            <a:pPr>
              <a:lnSpc>
                <a:spcPct val="150000"/>
              </a:lnSpc>
            </a:pPr>
            <a:r>
              <a:rPr lang="zh-CN" altLang="en-US" sz="1400">
                <a:latin typeface="微软雅黑" pitchFamily="34" charset="-122"/>
                <a:ea typeface="微软雅黑" pitchFamily="34" charset="-122"/>
              </a:rPr>
              <a:t>        我们于人才：引进与培养先进人才是公司人力资源模块的重要部分，截止目前为止公司已经完成人员高素质、高技术的转变。</a:t>
            </a:r>
          </a:p>
          <a:p>
            <a:pPr>
              <a:lnSpc>
                <a:spcPct val="150000"/>
              </a:lnSpc>
            </a:pPr>
            <a:r>
              <a:rPr lang="zh-CN" altLang="en-US" sz="1400">
                <a:latin typeface="微软雅黑" pitchFamily="34" charset="-122"/>
                <a:ea typeface="微软雅黑" pitchFamily="34" charset="-122"/>
              </a:rPr>
              <a:t>我们于企业：企业精神：高效 务实 创新 超越</a:t>
            </a:r>
          </a:p>
          <a:p>
            <a:pPr>
              <a:lnSpc>
                <a:spcPct val="150000"/>
              </a:lnSpc>
            </a:pPr>
            <a:r>
              <a:rPr lang="zh-CN" altLang="en-US" sz="1400">
                <a:latin typeface="微软雅黑" pitchFamily="34" charset="-122"/>
                <a:ea typeface="微软雅黑" pitchFamily="34" charset="-122"/>
              </a:rPr>
              <a:t>        经营理念： 以人为本 诚信立业 规范操作 求远务实</a:t>
            </a:r>
          </a:p>
          <a:p>
            <a:pPr>
              <a:lnSpc>
                <a:spcPct val="150000"/>
              </a:lnSpc>
            </a:pPr>
            <a:r>
              <a:rPr lang="zh-CN" altLang="en-US" sz="1400">
                <a:latin typeface="微软雅黑" pitchFamily="34" charset="-122"/>
                <a:ea typeface="微软雅黑" pitchFamily="34" charset="-122"/>
              </a:rPr>
              <a:t>        市场战略：东北西北两翼齐飞、国际国内共同发展</a:t>
            </a:r>
          </a:p>
          <a:p>
            <a:pPr>
              <a:lnSpc>
                <a:spcPct val="150000"/>
              </a:lnSpc>
            </a:pPr>
            <a:r>
              <a:rPr lang="zh-CN" altLang="en-US" sz="1400">
                <a:latin typeface="微软雅黑" pitchFamily="34" charset="-122"/>
                <a:ea typeface="微软雅黑" pitchFamily="34" charset="-122"/>
              </a:rPr>
              <a:t>        企业愿景：创建国际一流的技术服务公司</a:t>
            </a:r>
          </a:p>
        </p:txBody>
      </p:sp>
      <p:sp>
        <p:nvSpPr>
          <p:cNvPr id="54287" name="Rectangle 15"/>
          <p:cNvSpPr>
            <a:spLocks noChangeArrowheads="1"/>
          </p:cNvSpPr>
          <p:nvPr/>
        </p:nvSpPr>
        <p:spPr bwMode="auto">
          <a:xfrm>
            <a:off x="406400" y="331788"/>
            <a:ext cx="39084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en-US" altLang="zh-CN" sz="3000">
                <a:solidFill>
                  <a:schemeClr val="bg1"/>
                </a:solidFill>
                <a:latin typeface="方正正大黑简体" pitchFamily="2" charset="-122"/>
                <a:ea typeface="方正正大黑简体" pitchFamily="2" charset="-122"/>
              </a:rPr>
              <a:t>LOGO </a:t>
            </a:r>
            <a:r>
              <a:rPr lang="zh-CN" altLang="en-US" sz="3000">
                <a:solidFill>
                  <a:schemeClr val="bg1"/>
                </a:solidFill>
                <a:latin typeface="方正正大黑简体" pitchFamily="2" charset="-122"/>
                <a:ea typeface="方正正大黑简体" pitchFamily="2" charset="-122"/>
              </a:rPr>
              <a:t>输入公司名称</a:t>
            </a:r>
          </a:p>
        </p:txBody>
      </p:sp>
      <p:pic>
        <p:nvPicPr>
          <p:cNvPr id="54288" name="Picture 1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4550" y="5176838"/>
            <a:ext cx="2314575"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9" name="Picture 1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6938" y="5178425"/>
            <a:ext cx="23145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90" name="Picture 1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78963" y="5176838"/>
            <a:ext cx="2376487" cy="98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6"/>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4287"/>
                                        </p:tgtEl>
                                        <p:attrNameLst>
                                          <p:attrName>style.visibility</p:attrName>
                                        </p:attrNameLst>
                                      </p:cBhvr>
                                      <p:to>
                                        <p:strVal val="visible"/>
                                      </p:to>
                                    </p:set>
                                    <p:anim calcmode="lin" valueType="num">
                                      <p:cBhvr>
                                        <p:cTn id="7" dur="500" fill="hold"/>
                                        <p:tgtEl>
                                          <p:spTgt spid="5428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4287"/>
                                        </p:tgtEl>
                                        <p:attrNameLst>
                                          <p:attrName>ppt_y</p:attrName>
                                        </p:attrNameLst>
                                      </p:cBhvr>
                                      <p:tavLst>
                                        <p:tav tm="0">
                                          <p:val>
                                            <p:strVal val="#ppt_y"/>
                                          </p:val>
                                        </p:tav>
                                        <p:tav tm="100000">
                                          <p:val>
                                            <p:strVal val="#ppt_y"/>
                                          </p:val>
                                        </p:tav>
                                      </p:tavLst>
                                    </p:anim>
                                    <p:anim calcmode="lin" valueType="num">
                                      <p:cBhvr>
                                        <p:cTn id="9" dur="500" fill="hold"/>
                                        <p:tgtEl>
                                          <p:spTgt spid="5428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428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4287"/>
                                        </p:tgtEl>
                                      </p:cBhvr>
                                    </p:animEffect>
                                  </p:childTnLst>
                                </p:cTn>
                              </p:par>
                            </p:childTnLst>
                          </p:cTn>
                        </p:par>
                        <p:par>
                          <p:cTn id="12" fill="hold" nodeType="afterGroup">
                            <p:stCondLst>
                              <p:cond delay="950"/>
                            </p:stCondLst>
                            <p:childTnLst>
                              <p:par>
                                <p:cTn id="13" presetID="2" presetClass="entr" presetSubtype="2" fill="hold" nodeType="afterEffect">
                                  <p:stCondLst>
                                    <p:cond delay="0"/>
                                  </p:stCondLst>
                                  <p:childTnLst>
                                    <p:set>
                                      <p:cBhvr>
                                        <p:cTn id="14" dur="1" fill="hold">
                                          <p:stCondLst>
                                            <p:cond delay="0"/>
                                          </p:stCondLst>
                                        </p:cTn>
                                        <p:tgtEl>
                                          <p:spTgt spid="54276"/>
                                        </p:tgtEl>
                                        <p:attrNameLst>
                                          <p:attrName>style.visibility</p:attrName>
                                        </p:attrNameLst>
                                      </p:cBhvr>
                                      <p:to>
                                        <p:strVal val="visible"/>
                                      </p:to>
                                    </p:set>
                                    <p:anim calcmode="lin" valueType="num">
                                      <p:cBhvr additive="base">
                                        <p:cTn id="15" dur="500" fill="hold"/>
                                        <p:tgtEl>
                                          <p:spTgt spid="54276"/>
                                        </p:tgtEl>
                                        <p:attrNameLst>
                                          <p:attrName>ppt_x</p:attrName>
                                        </p:attrNameLst>
                                      </p:cBhvr>
                                      <p:tavLst>
                                        <p:tav tm="0">
                                          <p:val>
                                            <p:strVal val="1+#ppt_w/2"/>
                                          </p:val>
                                        </p:tav>
                                        <p:tav tm="100000">
                                          <p:val>
                                            <p:strVal val="#ppt_x"/>
                                          </p:val>
                                        </p:tav>
                                      </p:tavLst>
                                    </p:anim>
                                    <p:anim calcmode="lin" valueType="num">
                                      <p:cBhvr additive="base">
                                        <p:cTn id="16" dur="500" fill="hold"/>
                                        <p:tgtEl>
                                          <p:spTgt spid="54276"/>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4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54283"/>
                                        </p:tgtEl>
                                        <p:attrNameLst>
                                          <p:attrName>style.visibility</p:attrName>
                                        </p:attrNameLst>
                                      </p:cBhvr>
                                      <p:to>
                                        <p:strVal val="visible"/>
                                      </p:to>
                                    </p:set>
                                    <p:anim calcmode="lin" valueType="num">
                                      <p:cBhvr>
                                        <p:cTn id="20" dur="500" fill="hold"/>
                                        <p:tgtEl>
                                          <p:spTgt spid="5428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4283"/>
                                        </p:tgtEl>
                                        <p:attrNameLst>
                                          <p:attrName>ppt_y</p:attrName>
                                        </p:attrNameLst>
                                      </p:cBhvr>
                                      <p:tavLst>
                                        <p:tav tm="0">
                                          <p:val>
                                            <p:strVal val="#ppt_y"/>
                                          </p:val>
                                        </p:tav>
                                        <p:tav tm="100000">
                                          <p:val>
                                            <p:strVal val="#ppt_y"/>
                                          </p:val>
                                        </p:tav>
                                      </p:tavLst>
                                    </p:anim>
                                    <p:anim calcmode="lin" valueType="num">
                                      <p:cBhvr>
                                        <p:cTn id="22" dur="500" fill="hold"/>
                                        <p:tgtEl>
                                          <p:spTgt spid="5428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428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4283"/>
                                        </p:tgtEl>
                                      </p:cBhvr>
                                    </p:animEffect>
                                  </p:childTnLst>
                                </p:cTn>
                              </p:par>
                            </p:childTnLst>
                          </p:cTn>
                        </p:par>
                        <p:par>
                          <p:cTn id="25" fill="hold" nodeType="afterGroup">
                            <p:stCondLst>
                              <p:cond delay="21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54284"/>
                                        </p:tgtEl>
                                        <p:attrNameLst>
                                          <p:attrName>style.visibility</p:attrName>
                                        </p:attrNameLst>
                                      </p:cBhvr>
                                      <p:to>
                                        <p:strVal val="visible"/>
                                      </p:to>
                                    </p:set>
                                    <p:anim calcmode="lin" valueType="num">
                                      <p:cBhvr>
                                        <p:cTn id="28" dur="500" fill="hold"/>
                                        <p:tgtEl>
                                          <p:spTgt spid="54284"/>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54284"/>
                                        </p:tgtEl>
                                        <p:attrNameLst>
                                          <p:attrName>ppt_y</p:attrName>
                                        </p:attrNameLst>
                                      </p:cBhvr>
                                      <p:tavLst>
                                        <p:tav tm="0">
                                          <p:val>
                                            <p:strVal val="#ppt_y"/>
                                          </p:val>
                                        </p:tav>
                                        <p:tav tm="100000">
                                          <p:val>
                                            <p:strVal val="#ppt_y"/>
                                          </p:val>
                                        </p:tav>
                                      </p:tavLst>
                                    </p:anim>
                                    <p:anim calcmode="lin" valueType="num">
                                      <p:cBhvr>
                                        <p:cTn id="30" dur="500" fill="hold"/>
                                        <p:tgtEl>
                                          <p:spTgt spid="54284"/>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5428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54284"/>
                                        </p:tgtEl>
                                      </p:cBhvr>
                                    </p:animEffect>
                                  </p:childTnLst>
                                </p:cTn>
                              </p:par>
                            </p:childTnLst>
                          </p:cTn>
                        </p:par>
                        <p:par>
                          <p:cTn id="33" fill="hold" nodeType="afterGroup">
                            <p:stCondLst>
                              <p:cond delay="3500"/>
                            </p:stCondLst>
                            <p:childTnLst>
                              <p:par>
                                <p:cTn id="34" presetID="29" presetClass="entr" presetSubtype="0" fill="hold" grpId="0" nodeType="afterEffect">
                                  <p:stCondLst>
                                    <p:cond delay="0"/>
                                  </p:stCondLst>
                                  <p:childTnLst>
                                    <p:set>
                                      <p:cBhvr>
                                        <p:cTn id="35" dur="1" fill="hold">
                                          <p:stCondLst>
                                            <p:cond delay="0"/>
                                          </p:stCondLst>
                                        </p:cTn>
                                        <p:tgtEl>
                                          <p:spTgt spid="54285"/>
                                        </p:tgtEl>
                                        <p:attrNameLst>
                                          <p:attrName>style.visibility</p:attrName>
                                        </p:attrNameLst>
                                      </p:cBhvr>
                                      <p:to>
                                        <p:strVal val="visible"/>
                                      </p:to>
                                    </p:set>
                                    <p:anim calcmode="lin" valueType="num">
                                      <p:cBhvr>
                                        <p:cTn id="36" dur="1000" fill="hold"/>
                                        <p:tgtEl>
                                          <p:spTgt spid="54285"/>
                                        </p:tgtEl>
                                        <p:attrNameLst>
                                          <p:attrName>ppt_x</p:attrName>
                                        </p:attrNameLst>
                                      </p:cBhvr>
                                      <p:tavLst>
                                        <p:tav tm="0">
                                          <p:val>
                                            <p:strVal val="#ppt_x-.2"/>
                                          </p:val>
                                        </p:tav>
                                        <p:tav tm="100000">
                                          <p:val>
                                            <p:strVal val="#ppt_x"/>
                                          </p:val>
                                        </p:tav>
                                      </p:tavLst>
                                    </p:anim>
                                    <p:anim calcmode="lin" valueType="num">
                                      <p:cBhvr>
                                        <p:cTn id="37" dur="1000" fill="hold"/>
                                        <p:tgtEl>
                                          <p:spTgt spid="54285"/>
                                        </p:tgtEl>
                                        <p:attrNameLst>
                                          <p:attrName>ppt_y</p:attrName>
                                        </p:attrNameLst>
                                      </p:cBhvr>
                                      <p:tavLst>
                                        <p:tav tm="0">
                                          <p:val>
                                            <p:strVal val="#ppt_y"/>
                                          </p:val>
                                        </p:tav>
                                        <p:tav tm="100000">
                                          <p:val>
                                            <p:strVal val="#ppt_y"/>
                                          </p:val>
                                        </p:tav>
                                      </p:tavLst>
                                    </p:anim>
                                    <p:animEffect transition="in" filter="wipe(right)" prLst="gradientSize: 0.1">
                                      <p:cBhvr>
                                        <p:cTn id="38" dur="1000"/>
                                        <p:tgtEl>
                                          <p:spTgt spid="54285"/>
                                        </p:tgtEl>
                                      </p:cBhvr>
                                    </p:animEffect>
                                  </p:childTnLst>
                                </p:cTn>
                              </p:par>
                            </p:childTnLst>
                          </p:cTn>
                        </p:par>
                        <p:par>
                          <p:cTn id="39" fill="hold" nodeType="afterGroup">
                            <p:stCondLst>
                              <p:cond delay="4500"/>
                            </p:stCondLst>
                            <p:childTnLst>
                              <p:par>
                                <p:cTn id="40" presetID="18" presetClass="entr" presetSubtype="12" fill="hold" nodeType="afterEffect">
                                  <p:stCondLst>
                                    <p:cond delay="0"/>
                                  </p:stCondLst>
                                  <p:childTnLst>
                                    <p:set>
                                      <p:cBhvr>
                                        <p:cTn id="41" dur="1" fill="hold">
                                          <p:stCondLst>
                                            <p:cond delay="0"/>
                                          </p:stCondLst>
                                        </p:cTn>
                                        <p:tgtEl>
                                          <p:spTgt spid="54288"/>
                                        </p:tgtEl>
                                        <p:attrNameLst>
                                          <p:attrName>style.visibility</p:attrName>
                                        </p:attrNameLst>
                                      </p:cBhvr>
                                      <p:to>
                                        <p:strVal val="visible"/>
                                      </p:to>
                                    </p:set>
                                    <p:animEffect transition="in" filter="strips(downLeft)">
                                      <p:cBhvr>
                                        <p:cTn id="42" dur="500"/>
                                        <p:tgtEl>
                                          <p:spTgt spid="54288"/>
                                        </p:tgtEl>
                                      </p:cBhvr>
                                    </p:animEffect>
                                  </p:childTnLst>
                                </p:cTn>
                              </p:par>
                            </p:childTnLst>
                          </p:cTn>
                        </p:par>
                        <p:par>
                          <p:cTn id="43" fill="hold" nodeType="afterGroup">
                            <p:stCondLst>
                              <p:cond delay="5000"/>
                            </p:stCondLst>
                            <p:childTnLst>
                              <p:par>
                                <p:cTn id="44" presetID="18" presetClass="entr" presetSubtype="12" fill="hold" nodeType="afterEffect">
                                  <p:stCondLst>
                                    <p:cond delay="0"/>
                                  </p:stCondLst>
                                  <p:childTnLst>
                                    <p:set>
                                      <p:cBhvr>
                                        <p:cTn id="45" dur="1" fill="hold">
                                          <p:stCondLst>
                                            <p:cond delay="0"/>
                                          </p:stCondLst>
                                        </p:cTn>
                                        <p:tgtEl>
                                          <p:spTgt spid="54289"/>
                                        </p:tgtEl>
                                        <p:attrNameLst>
                                          <p:attrName>style.visibility</p:attrName>
                                        </p:attrNameLst>
                                      </p:cBhvr>
                                      <p:to>
                                        <p:strVal val="visible"/>
                                      </p:to>
                                    </p:set>
                                    <p:animEffect transition="in" filter="strips(downLeft)">
                                      <p:cBhvr>
                                        <p:cTn id="46" dur="500"/>
                                        <p:tgtEl>
                                          <p:spTgt spid="54289"/>
                                        </p:tgtEl>
                                      </p:cBhvr>
                                    </p:animEffect>
                                  </p:childTnLst>
                                </p:cTn>
                              </p:par>
                            </p:childTnLst>
                          </p:cTn>
                        </p:par>
                        <p:par>
                          <p:cTn id="47" fill="hold" nodeType="afterGroup">
                            <p:stCondLst>
                              <p:cond delay="5500"/>
                            </p:stCondLst>
                            <p:childTnLst>
                              <p:par>
                                <p:cTn id="48" presetID="18" presetClass="entr" presetSubtype="12" fill="hold" nodeType="afterEffect">
                                  <p:stCondLst>
                                    <p:cond delay="0"/>
                                  </p:stCondLst>
                                  <p:childTnLst>
                                    <p:set>
                                      <p:cBhvr>
                                        <p:cTn id="49" dur="1" fill="hold">
                                          <p:stCondLst>
                                            <p:cond delay="0"/>
                                          </p:stCondLst>
                                        </p:cTn>
                                        <p:tgtEl>
                                          <p:spTgt spid="54290"/>
                                        </p:tgtEl>
                                        <p:attrNameLst>
                                          <p:attrName>style.visibility</p:attrName>
                                        </p:attrNameLst>
                                      </p:cBhvr>
                                      <p:to>
                                        <p:strVal val="visible"/>
                                      </p:to>
                                    </p:set>
                                    <p:animEffect transition="in" filter="strips(downLeft)">
                                      <p:cBhvr>
                                        <p:cTn id="50" dur="500"/>
                                        <p:tgtEl>
                                          <p:spTgt spid="54290"/>
                                        </p:tgtEl>
                                      </p:cBhvr>
                                    </p:animEffect>
                                  </p:childTnLst>
                                </p:cTn>
                              </p:par>
                            </p:childTnLst>
                          </p:cTn>
                        </p:par>
                        <p:par>
                          <p:cTn id="51" fill="hold">
                            <p:stCondLst>
                              <p:cond delay="6000"/>
                            </p:stCondLst>
                            <p:childTnLst>
                              <p:par>
                                <p:cTn id="52" presetID="42"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3" grpId="0"/>
      <p:bldP spid="54284" grpId="0"/>
      <p:bldP spid="54285" grpId="0"/>
      <p:bldP spid="5428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68413"/>
            <a:ext cx="273685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663" y="1196975"/>
            <a:ext cx="274955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5" name="Rectangle 9"/>
          <p:cNvSpPr>
            <a:spLocks noChangeArrowheads="1"/>
          </p:cNvSpPr>
          <p:nvPr/>
        </p:nvSpPr>
        <p:spPr bwMode="auto">
          <a:xfrm>
            <a:off x="1258888" y="1268413"/>
            <a:ext cx="2041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ea typeface="方正正大黑简体" pitchFamily="2" charset="-122"/>
              </a:rPr>
              <a:t>总经理致辞</a:t>
            </a:r>
          </a:p>
        </p:txBody>
      </p:sp>
      <p:sp>
        <p:nvSpPr>
          <p:cNvPr id="80906" name="Rectangle 10"/>
          <p:cNvSpPr>
            <a:spLocks noChangeArrowheads="1"/>
          </p:cNvSpPr>
          <p:nvPr/>
        </p:nvSpPr>
        <p:spPr bwMode="auto">
          <a:xfrm>
            <a:off x="1139825" y="1989138"/>
            <a:ext cx="280352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2100">
                <a:solidFill>
                  <a:srgbClr val="006CB8"/>
                </a:solidFill>
                <a:ea typeface="方正正中黑简体" pitchFamily="2" charset="-122"/>
              </a:rPr>
              <a:t>尊敬的社会各界朋友：</a:t>
            </a:r>
          </a:p>
        </p:txBody>
      </p:sp>
      <p:sp>
        <p:nvSpPr>
          <p:cNvPr id="80907" name="Rectangle 11"/>
          <p:cNvSpPr>
            <a:spLocks noChangeArrowheads="1"/>
          </p:cNvSpPr>
          <p:nvPr/>
        </p:nvSpPr>
        <p:spPr bwMode="auto">
          <a:xfrm>
            <a:off x="1139825" y="2278063"/>
            <a:ext cx="9896475"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pPr>
              <a:lnSpc>
                <a:spcPct val="150000"/>
              </a:lnSpc>
            </a:pPr>
            <a:r>
              <a:rPr lang="zh-CN" altLang="en-US" sz="1400">
                <a:latin typeface="微软雅黑" pitchFamily="34" charset="-122"/>
                <a:ea typeface="微软雅黑" pitchFamily="34" charset="-122"/>
              </a:rPr>
              <a:t>首先感谢您对添加文本内容的关注！</a:t>
            </a:r>
          </a:p>
          <a:p>
            <a:pPr>
              <a:lnSpc>
                <a:spcPct val="150000"/>
              </a:lnSpc>
            </a:pPr>
            <a:r>
              <a:rPr lang="zh-CN" altLang="en-US" sz="1400">
                <a:latin typeface="微软雅黑" pitchFamily="34" charset="-122"/>
                <a:ea typeface="微软雅黑" pitchFamily="34" charset="-122"/>
              </a:rPr>
              <a:t>       添加文本内容添加文本内容添加文本内容添加文本内容添加文本内容添加文本内容添加文本内容添加文本内容添加文本内容添加文本内容添加文本内容添加文本内容添加文本内容添加文本内容。</a:t>
            </a:r>
          </a:p>
          <a:p>
            <a:pPr>
              <a:lnSpc>
                <a:spcPct val="150000"/>
              </a:lnSpc>
            </a:pPr>
            <a:r>
              <a:rPr lang="zh-CN" altLang="en-US" sz="1400">
                <a:latin typeface="微软雅黑" pitchFamily="34" charset="-122"/>
                <a:ea typeface="微软雅黑" pitchFamily="34" charset="-122"/>
              </a:rPr>
              <a:t>        添加文本内容添加文本内容添加文本内容添加文本内容添加文本内容添加文本内容添加文本内容添加文本内容添加文本内容添加文本内容添加文本内容。</a:t>
            </a:r>
          </a:p>
          <a:p>
            <a:pPr>
              <a:lnSpc>
                <a:spcPct val="150000"/>
              </a:lnSpc>
              <a:spcBef>
                <a:spcPct val="50000"/>
              </a:spcBef>
            </a:pPr>
            <a:r>
              <a:rPr lang="zh-CN" altLang="en-US" sz="1400">
                <a:latin typeface="微软雅黑" pitchFamily="34" charset="-122"/>
                <a:ea typeface="微软雅黑" pitchFamily="34" charset="-122"/>
              </a:rPr>
              <a:t>       </a:t>
            </a:r>
          </a:p>
        </p:txBody>
      </p:sp>
      <p:pic>
        <p:nvPicPr>
          <p:cNvPr id="80908" name="图片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4076700"/>
            <a:ext cx="900112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Picture 1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838" y="4076700"/>
            <a:ext cx="860425"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10" name="Rectangle 14"/>
          <p:cNvSpPr>
            <a:spLocks noChangeArrowheads="1"/>
          </p:cNvSpPr>
          <p:nvPr/>
        </p:nvSpPr>
        <p:spPr bwMode="auto">
          <a:xfrm>
            <a:off x="406400" y="333375"/>
            <a:ext cx="1708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领导致辞</a:t>
            </a:r>
          </a:p>
        </p:txBody>
      </p:sp>
      <p:sp>
        <p:nvSpPr>
          <p:cNvPr id="80911" name="Rectangle 15"/>
          <p:cNvSpPr>
            <a:spLocks noChangeArrowheads="1"/>
          </p:cNvSpPr>
          <p:nvPr/>
        </p:nvSpPr>
        <p:spPr bwMode="auto">
          <a:xfrm>
            <a:off x="1990725" y="439738"/>
            <a:ext cx="1771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en-US" altLang="en-US" sz="2000">
                <a:solidFill>
                  <a:schemeClr val="bg1"/>
                </a:solidFill>
                <a:latin typeface="方正正中黑简体" pitchFamily="2" charset="-122"/>
                <a:ea typeface="方正正中黑简体" pitchFamily="2" charset="-122"/>
              </a:rPr>
              <a:t>Leadership</a:t>
            </a:r>
            <a:endParaRPr lang="en-US" altLang="zh-CN" sz="2000">
              <a:solidFill>
                <a:schemeClr val="bg1"/>
              </a:solidFill>
              <a:latin typeface="方正正中黑简体" pitchFamily="2" charset="-122"/>
              <a:ea typeface="方正正中黑简体" pitchFamily="2" charset="-122"/>
            </a:endParaRPr>
          </a:p>
        </p:txBody>
      </p:sp>
      <p:pic>
        <p:nvPicPr>
          <p:cNvPr id="80912"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78838" y="2030413"/>
            <a:ext cx="1071562"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13" name="Picture 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36088" y="1700213"/>
            <a:ext cx="4397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14" name="Picture 18"/>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4513" y="4076700"/>
            <a:ext cx="9398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15" name="Picture 19"/>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0050" y="1398588"/>
            <a:ext cx="1152525"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11"/>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0910"/>
                                        </p:tgtEl>
                                        <p:attrNameLst>
                                          <p:attrName>style.visibility</p:attrName>
                                        </p:attrNameLst>
                                      </p:cBhvr>
                                      <p:to>
                                        <p:strVal val="visible"/>
                                      </p:to>
                                    </p:set>
                                    <p:anim calcmode="lin" valueType="num">
                                      <p:cBhvr>
                                        <p:cTn id="7" dur="500" fill="hold"/>
                                        <p:tgtEl>
                                          <p:spTgt spid="809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0910"/>
                                        </p:tgtEl>
                                        <p:attrNameLst>
                                          <p:attrName>ppt_y</p:attrName>
                                        </p:attrNameLst>
                                      </p:cBhvr>
                                      <p:tavLst>
                                        <p:tav tm="0">
                                          <p:val>
                                            <p:strVal val="#ppt_y"/>
                                          </p:val>
                                        </p:tav>
                                        <p:tav tm="100000">
                                          <p:val>
                                            <p:strVal val="#ppt_y"/>
                                          </p:val>
                                        </p:tav>
                                      </p:tavLst>
                                    </p:anim>
                                    <p:anim calcmode="lin" valueType="num">
                                      <p:cBhvr>
                                        <p:cTn id="9" dur="500" fill="hold"/>
                                        <p:tgtEl>
                                          <p:spTgt spid="809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09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0910"/>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80911"/>
                                        </p:tgtEl>
                                        <p:attrNameLst>
                                          <p:attrName>style.visibility</p:attrName>
                                        </p:attrNameLst>
                                      </p:cBhvr>
                                      <p:to>
                                        <p:strVal val="visible"/>
                                      </p:to>
                                    </p:set>
                                    <p:anim calcmode="lin" valueType="num">
                                      <p:cBhvr>
                                        <p:cTn id="15" dur="500" fill="hold"/>
                                        <p:tgtEl>
                                          <p:spTgt spid="80911"/>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0911"/>
                                        </p:tgtEl>
                                        <p:attrNameLst>
                                          <p:attrName>ppt_y</p:attrName>
                                        </p:attrNameLst>
                                      </p:cBhvr>
                                      <p:tavLst>
                                        <p:tav tm="0">
                                          <p:val>
                                            <p:strVal val="#ppt_y"/>
                                          </p:val>
                                        </p:tav>
                                        <p:tav tm="100000">
                                          <p:val>
                                            <p:strVal val="#ppt_y"/>
                                          </p:val>
                                        </p:tav>
                                      </p:tavLst>
                                    </p:anim>
                                    <p:anim calcmode="lin" valueType="num">
                                      <p:cBhvr>
                                        <p:cTn id="17" dur="500" fill="hold"/>
                                        <p:tgtEl>
                                          <p:spTgt spid="80911"/>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0911"/>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0911"/>
                                        </p:tgtEl>
                                      </p:cBhvr>
                                    </p:animEffect>
                                  </p:childTnLst>
                                </p:cTn>
                              </p:par>
                            </p:childTnLst>
                          </p:cTn>
                        </p:par>
                        <p:par>
                          <p:cTn id="20" fill="hold" nodeType="afterGroup">
                            <p:stCondLst>
                              <p:cond delay="1600"/>
                            </p:stCondLst>
                            <p:childTnLst>
                              <p:par>
                                <p:cTn id="21" presetID="34" presetClass="entr" presetSubtype="0" fill="hold" nodeType="afterEffect">
                                  <p:stCondLst>
                                    <p:cond delay="0"/>
                                  </p:stCondLst>
                                  <p:childTnLst>
                                    <p:set>
                                      <p:cBhvr>
                                        <p:cTn id="22" dur="1" fill="hold">
                                          <p:stCondLst>
                                            <p:cond delay="0"/>
                                          </p:stCondLst>
                                        </p:cTn>
                                        <p:tgtEl>
                                          <p:spTgt spid="80902"/>
                                        </p:tgtEl>
                                        <p:attrNameLst>
                                          <p:attrName>style.visibility</p:attrName>
                                        </p:attrNameLst>
                                      </p:cBhvr>
                                      <p:to>
                                        <p:strVal val="visible"/>
                                      </p:to>
                                    </p:set>
                                    <p:anim from="(-#ppt_w/2)" to="(#ppt_x)" calcmode="lin" valueType="num">
                                      <p:cBhvr>
                                        <p:cTn id="23" dur="300" fill="hold">
                                          <p:stCondLst>
                                            <p:cond delay="0"/>
                                          </p:stCondLst>
                                        </p:cTn>
                                        <p:tgtEl>
                                          <p:spTgt spid="80902"/>
                                        </p:tgtEl>
                                        <p:attrNameLst>
                                          <p:attrName>ppt_x</p:attrName>
                                        </p:attrNameLst>
                                      </p:cBhvr>
                                    </p:anim>
                                    <p:anim from="0" to="-1.0" calcmode="lin" valueType="num">
                                      <p:cBhvr>
                                        <p:cTn id="24" dur="100" decel="50000" autoRev="1" fill="hold">
                                          <p:stCondLst>
                                            <p:cond delay="300"/>
                                          </p:stCondLst>
                                        </p:cTn>
                                        <p:tgtEl>
                                          <p:spTgt spid="80902"/>
                                        </p:tgtEl>
                                        <p:attrNameLst>
                                          <p:attrName>xshear</p:attrName>
                                        </p:attrNameLst>
                                      </p:cBhvr>
                                    </p:anim>
                                    <p:animScale>
                                      <p:cBhvr>
                                        <p:cTn id="25" dur="100" decel="100000" autoRev="1" fill="hold">
                                          <p:stCondLst>
                                            <p:cond delay="300"/>
                                          </p:stCondLst>
                                        </p:cTn>
                                        <p:tgtEl>
                                          <p:spTgt spid="80902"/>
                                        </p:tgtEl>
                                      </p:cBhvr>
                                      <p:from x="100000" y="100000"/>
                                      <p:to x="80000" y="100000"/>
                                    </p:animScale>
                                    <p:anim by="(#ppt_h/3+#ppt_w*0.1)" calcmode="lin" valueType="num">
                                      <p:cBhvr additive="sum">
                                        <p:cTn id="26" dur="100" decel="100000" autoRev="1" fill="hold">
                                          <p:stCondLst>
                                            <p:cond delay="300"/>
                                          </p:stCondLst>
                                        </p:cTn>
                                        <p:tgtEl>
                                          <p:spTgt spid="80902"/>
                                        </p:tgtEl>
                                        <p:attrNameLst>
                                          <p:attrName>ppt_x</p:attrName>
                                        </p:attrNameLst>
                                      </p:cBhvr>
                                    </p:anim>
                                  </p:childTnLst>
                                </p:cTn>
                              </p:par>
                              <p:par>
                                <p:cTn id="27" presetID="34" presetClass="entr" presetSubtype="0" fill="hold" nodeType="withEffect">
                                  <p:stCondLst>
                                    <p:cond delay="0"/>
                                  </p:stCondLst>
                                  <p:childTnLst>
                                    <p:set>
                                      <p:cBhvr>
                                        <p:cTn id="28" dur="1" fill="hold">
                                          <p:stCondLst>
                                            <p:cond delay="0"/>
                                          </p:stCondLst>
                                        </p:cTn>
                                        <p:tgtEl>
                                          <p:spTgt spid="80903"/>
                                        </p:tgtEl>
                                        <p:attrNameLst>
                                          <p:attrName>style.visibility</p:attrName>
                                        </p:attrNameLst>
                                      </p:cBhvr>
                                      <p:to>
                                        <p:strVal val="visible"/>
                                      </p:to>
                                    </p:set>
                                    <p:anim from="(-#ppt_w/2)" to="(#ppt_x)" calcmode="lin" valueType="num">
                                      <p:cBhvr>
                                        <p:cTn id="29" dur="300" fill="hold">
                                          <p:stCondLst>
                                            <p:cond delay="0"/>
                                          </p:stCondLst>
                                        </p:cTn>
                                        <p:tgtEl>
                                          <p:spTgt spid="80903"/>
                                        </p:tgtEl>
                                        <p:attrNameLst>
                                          <p:attrName>ppt_x</p:attrName>
                                        </p:attrNameLst>
                                      </p:cBhvr>
                                    </p:anim>
                                    <p:anim from="0" to="-1.0" calcmode="lin" valueType="num">
                                      <p:cBhvr>
                                        <p:cTn id="30" dur="100" decel="50000" autoRev="1" fill="hold">
                                          <p:stCondLst>
                                            <p:cond delay="300"/>
                                          </p:stCondLst>
                                        </p:cTn>
                                        <p:tgtEl>
                                          <p:spTgt spid="80903"/>
                                        </p:tgtEl>
                                        <p:attrNameLst>
                                          <p:attrName>xshear</p:attrName>
                                        </p:attrNameLst>
                                      </p:cBhvr>
                                    </p:anim>
                                    <p:animScale>
                                      <p:cBhvr>
                                        <p:cTn id="31" dur="100" decel="100000" autoRev="1" fill="hold">
                                          <p:stCondLst>
                                            <p:cond delay="300"/>
                                          </p:stCondLst>
                                        </p:cTn>
                                        <p:tgtEl>
                                          <p:spTgt spid="80903"/>
                                        </p:tgtEl>
                                      </p:cBhvr>
                                      <p:from x="100000" y="100000"/>
                                      <p:to x="80000" y="100000"/>
                                    </p:animScale>
                                    <p:anim by="(#ppt_h/3+#ppt_w*0.1)" calcmode="lin" valueType="num">
                                      <p:cBhvr additive="sum">
                                        <p:cTn id="32" dur="100" decel="100000" autoRev="1" fill="hold">
                                          <p:stCondLst>
                                            <p:cond delay="300"/>
                                          </p:stCondLst>
                                        </p:cTn>
                                        <p:tgtEl>
                                          <p:spTgt spid="80903"/>
                                        </p:tgtEl>
                                        <p:attrNameLst>
                                          <p:attrName>ppt_x</p:attrName>
                                        </p:attrNameLst>
                                      </p:cBhvr>
                                    </p:anim>
                                  </p:childTnLst>
                                </p:cTn>
                              </p:par>
                              <p:par>
                                <p:cTn id="33" presetID="34" presetClass="entr" presetSubtype="0" fill="hold" nodeType="withEffect">
                                  <p:stCondLst>
                                    <p:cond delay="0"/>
                                  </p:stCondLst>
                                  <p:childTnLst>
                                    <p:set>
                                      <p:cBhvr>
                                        <p:cTn id="34" dur="1" fill="hold">
                                          <p:stCondLst>
                                            <p:cond delay="0"/>
                                          </p:stCondLst>
                                        </p:cTn>
                                        <p:tgtEl>
                                          <p:spTgt spid="80905"/>
                                        </p:tgtEl>
                                        <p:attrNameLst>
                                          <p:attrName>style.visibility</p:attrName>
                                        </p:attrNameLst>
                                      </p:cBhvr>
                                      <p:to>
                                        <p:strVal val="visible"/>
                                      </p:to>
                                    </p:set>
                                    <p:anim from="(-#ppt_w/2)" to="(#ppt_x)" calcmode="lin" valueType="num">
                                      <p:cBhvr>
                                        <p:cTn id="35" dur="300" fill="hold">
                                          <p:stCondLst>
                                            <p:cond delay="0"/>
                                          </p:stCondLst>
                                        </p:cTn>
                                        <p:tgtEl>
                                          <p:spTgt spid="80905"/>
                                        </p:tgtEl>
                                        <p:attrNameLst>
                                          <p:attrName>ppt_x</p:attrName>
                                        </p:attrNameLst>
                                      </p:cBhvr>
                                    </p:anim>
                                    <p:anim from="0" to="-1.0" calcmode="lin" valueType="num">
                                      <p:cBhvr>
                                        <p:cTn id="36" dur="100" decel="50000" autoRev="1" fill="hold">
                                          <p:stCondLst>
                                            <p:cond delay="300"/>
                                          </p:stCondLst>
                                        </p:cTn>
                                        <p:tgtEl>
                                          <p:spTgt spid="80905"/>
                                        </p:tgtEl>
                                        <p:attrNameLst>
                                          <p:attrName>xshear</p:attrName>
                                        </p:attrNameLst>
                                      </p:cBhvr>
                                    </p:anim>
                                    <p:animScale>
                                      <p:cBhvr>
                                        <p:cTn id="37" dur="100" decel="100000" autoRev="1" fill="hold">
                                          <p:stCondLst>
                                            <p:cond delay="300"/>
                                          </p:stCondLst>
                                        </p:cTn>
                                        <p:tgtEl>
                                          <p:spTgt spid="80905"/>
                                        </p:tgtEl>
                                      </p:cBhvr>
                                      <p:from x="100000" y="100000"/>
                                      <p:to x="80000" y="100000"/>
                                    </p:animScale>
                                    <p:anim by="(#ppt_h/3+#ppt_w*0.1)" calcmode="lin" valueType="num">
                                      <p:cBhvr additive="sum">
                                        <p:cTn id="38" dur="100" decel="100000" autoRev="1" fill="hold">
                                          <p:stCondLst>
                                            <p:cond delay="300"/>
                                          </p:stCondLst>
                                        </p:cTn>
                                        <p:tgtEl>
                                          <p:spTgt spid="80905"/>
                                        </p:tgtEl>
                                        <p:attrNameLst>
                                          <p:attrName>ppt_x</p:attrName>
                                        </p:attrNameLst>
                                      </p:cBhvr>
                                    </p:anim>
                                  </p:childTnLst>
                                </p:cTn>
                              </p:par>
                            </p:childTnLst>
                          </p:cTn>
                        </p:par>
                        <p:par>
                          <p:cTn id="39" fill="hold" nodeType="afterGroup">
                            <p:stCondLst>
                              <p:cond delay="2100"/>
                            </p:stCondLst>
                            <p:childTnLst>
                              <p:par>
                                <p:cTn id="40" presetID="56" presetClass="entr" presetSubtype="0" fill="hold" nodeType="afterEffect">
                                  <p:stCondLst>
                                    <p:cond delay="0"/>
                                  </p:stCondLst>
                                  <p:iterate type="lt">
                                    <p:tmPct val="10000"/>
                                  </p:iterate>
                                  <p:childTnLst>
                                    <p:set>
                                      <p:cBhvr>
                                        <p:cTn id="41" dur="1" fill="hold">
                                          <p:stCondLst>
                                            <p:cond delay="0"/>
                                          </p:stCondLst>
                                        </p:cTn>
                                        <p:tgtEl>
                                          <p:spTgt spid="80906">
                                            <p:txEl>
                                              <p:pRg st="0" end="0"/>
                                            </p:txEl>
                                          </p:spTgt>
                                        </p:tgtEl>
                                        <p:attrNameLst>
                                          <p:attrName>style.visibility</p:attrName>
                                        </p:attrNameLst>
                                      </p:cBhvr>
                                      <p:to>
                                        <p:strVal val="visible"/>
                                      </p:to>
                                    </p:set>
                                    <p:anim by="(-#ppt_w*2)" calcmode="lin" valueType="num">
                                      <p:cBhvr rctx="PPT">
                                        <p:cTn id="42" dur="500" autoRev="1" fill="hold">
                                          <p:stCondLst>
                                            <p:cond delay="0"/>
                                          </p:stCondLst>
                                        </p:cTn>
                                        <p:tgtEl>
                                          <p:spTgt spid="80906">
                                            <p:txEl>
                                              <p:pRg st="0" end="0"/>
                                            </p:txEl>
                                          </p:spTgt>
                                        </p:tgtEl>
                                        <p:attrNameLst>
                                          <p:attrName>ppt_w</p:attrName>
                                        </p:attrNameLst>
                                      </p:cBhvr>
                                    </p:anim>
                                    <p:anim by="(#ppt_w*0.50)" calcmode="lin" valueType="num">
                                      <p:cBhvr>
                                        <p:cTn id="43" dur="500" decel="50000" autoRev="1" fill="hold">
                                          <p:stCondLst>
                                            <p:cond delay="0"/>
                                          </p:stCondLst>
                                        </p:cTn>
                                        <p:tgtEl>
                                          <p:spTgt spid="80906">
                                            <p:txEl>
                                              <p:pRg st="0" end="0"/>
                                            </p:txEl>
                                          </p:spTgt>
                                        </p:tgtEl>
                                        <p:attrNameLst>
                                          <p:attrName>ppt_x</p:attrName>
                                        </p:attrNameLst>
                                      </p:cBhvr>
                                    </p:anim>
                                    <p:anim from="(-#ppt_h/2)" to="(#ppt_y)" calcmode="lin" valueType="num">
                                      <p:cBhvr>
                                        <p:cTn id="44" dur="1000" fill="hold">
                                          <p:stCondLst>
                                            <p:cond delay="0"/>
                                          </p:stCondLst>
                                        </p:cTn>
                                        <p:tgtEl>
                                          <p:spTgt spid="80906">
                                            <p:txEl>
                                              <p:pRg st="0" end="0"/>
                                            </p:txEl>
                                          </p:spTgt>
                                        </p:tgtEl>
                                        <p:attrNameLst>
                                          <p:attrName>ppt_y</p:attrName>
                                        </p:attrNameLst>
                                      </p:cBhvr>
                                    </p:anim>
                                    <p:animRot by="21600000">
                                      <p:cBhvr>
                                        <p:cTn id="45" dur="1000" fill="hold">
                                          <p:stCondLst>
                                            <p:cond delay="0"/>
                                          </p:stCondLst>
                                        </p:cTn>
                                        <p:tgtEl>
                                          <p:spTgt spid="80906">
                                            <p:txEl>
                                              <p:pRg st="0" end="0"/>
                                            </p:txEl>
                                          </p:spTgt>
                                        </p:tgtEl>
                                        <p:attrNameLst>
                                          <p:attrName>r</p:attrName>
                                        </p:attrNameLst>
                                      </p:cBhvr>
                                    </p:animRot>
                                  </p:childTnLst>
                                </p:cTn>
                              </p:par>
                            </p:childTnLst>
                          </p:cTn>
                        </p:par>
                        <p:par>
                          <p:cTn id="46" fill="hold" nodeType="afterGroup">
                            <p:stCondLst>
                              <p:cond delay="4000"/>
                            </p:stCondLst>
                            <p:childTnLst>
                              <p:par>
                                <p:cTn id="47" presetID="29" presetClass="entr" presetSubtype="0" fill="hold" grpId="0" nodeType="afterEffect">
                                  <p:stCondLst>
                                    <p:cond delay="0"/>
                                  </p:stCondLst>
                                  <p:childTnLst>
                                    <p:set>
                                      <p:cBhvr>
                                        <p:cTn id="48" dur="1" fill="hold">
                                          <p:stCondLst>
                                            <p:cond delay="0"/>
                                          </p:stCondLst>
                                        </p:cTn>
                                        <p:tgtEl>
                                          <p:spTgt spid="80907"/>
                                        </p:tgtEl>
                                        <p:attrNameLst>
                                          <p:attrName>style.visibility</p:attrName>
                                        </p:attrNameLst>
                                      </p:cBhvr>
                                      <p:to>
                                        <p:strVal val="visible"/>
                                      </p:to>
                                    </p:set>
                                    <p:anim calcmode="lin" valueType="num">
                                      <p:cBhvr>
                                        <p:cTn id="49" dur="1000" fill="hold"/>
                                        <p:tgtEl>
                                          <p:spTgt spid="80907"/>
                                        </p:tgtEl>
                                        <p:attrNameLst>
                                          <p:attrName>ppt_x</p:attrName>
                                        </p:attrNameLst>
                                      </p:cBhvr>
                                      <p:tavLst>
                                        <p:tav tm="0">
                                          <p:val>
                                            <p:strVal val="#ppt_x-.2"/>
                                          </p:val>
                                        </p:tav>
                                        <p:tav tm="100000">
                                          <p:val>
                                            <p:strVal val="#ppt_x"/>
                                          </p:val>
                                        </p:tav>
                                      </p:tavLst>
                                    </p:anim>
                                    <p:anim calcmode="lin" valueType="num">
                                      <p:cBhvr>
                                        <p:cTn id="50" dur="1000" fill="hold"/>
                                        <p:tgtEl>
                                          <p:spTgt spid="80907"/>
                                        </p:tgtEl>
                                        <p:attrNameLst>
                                          <p:attrName>ppt_y</p:attrName>
                                        </p:attrNameLst>
                                      </p:cBhvr>
                                      <p:tavLst>
                                        <p:tav tm="0">
                                          <p:val>
                                            <p:strVal val="#ppt_y"/>
                                          </p:val>
                                        </p:tav>
                                        <p:tav tm="100000">
                                          <p:val>
                                            <p:strVal val="#ppt_y"/>
                                          </p:val>
                                        </p:tav>
                                      </p:tavLst>
                                    </p:anim>
                                    <p:animEffect transition="in" filter="wipe(right)" prLst="gradientSize: 0.1">
                                      <p:cBhvr>
                                        <p:cTn id="51" dur="1000"/>
                                        <p:tgtEl>
                                          <p:spTgt spid="80907"/>
                                        </p:tgtEl>
                                      </p:cBhvr>
                                    </p:animEffect>
                                  </p:childTnLst>
                                </p:cTn>
                              </p:par>
                              <p:par>
                                <p:cTn id="52" presetID="29" presetClass="entr" presetSubtype="0" fill="hold" nodeType="withEffect">
                                  <p:stCondLst>
                                    <p:cond delay="0"/>
                                  </p:stCondLst>
                                  <p:childTnLst>
                                    <p:set>
                                      <p:cBhvr>
                                        <p:cTn id="53" dur="1" fill="hold">
                                          <p:stCondLst>
                                            <p:cond delay="0"/>
                                          </p:stCondLst>
                                        </p:cTn>
                                        <p:tgtEl>
                                          <p:spTgt spid="80915"/>
                                        </p:tgtEl>
                                        <p:attrNameLst>
                                          <p:attrName>style.visibility</p:attrName>
                                        </p:attrNameLst>
                                      </p:cBhvr>
                                      <p:to>
                                        <p:strVal val="visible"/>
                                      </p:to>
                                    </p:set>
                                    <p:anim calcmode="lin" valueType="num">
                                      <p:cBhvr>
                                        <p:cTn id="54" dur="500" fill="hold"/>
                                        <p:tgtEl>
                                          <p:spTgt spid="80915"/>
                                        </p:tgtEl>
                                        <p:attrNameLst>
                                          <p:attrName>ppt_x</p:attrName>
                                        </p:attrNameLst>
                                      </p:cBhvr>
                                      <p:tavLst>
                                        <p:tav tm="0">
                                          <p:val>
                                            <p:strVal val="#ppt_x-.2"/>
                                          </p:val>
                                        </p:tav>
                                        <p:tav tm="100000">
                                          <p:val>
                                            <p:strVal val="#ppt_x"/>
                                          </p:val>
                                        </p:tav>
                                      </p:tavLst>
                                    </p:anim>
                                    <p:anim calcmode="lin" valueType="num">
                                      <p:cBhvr>
                                        <p:cTn id="55" dur="500" fill="hold"/>
                                        <p:tgtEl>
                                          <p:spTgt spid="80915"/>
                                        </p:tgtEl>
                                        <p:attrNameLst>
                                          <p:attrName>ppt_y</p:attrName>
                                        </p:attrNameLst>
                                      </p:cBhvr>
                                      <p:tavLst>
                                        <p:tav tm="0">
                                          <p:val>
                                            <p:strVal val="#ppt_y"/>
                                          </p:val>
                                        </p:tav>
                                        <p:tav tm="100000">
                                          <p:val>
                                            <p:strVal val="#ppt_y"/>
                                          </p:val>
                                        </p:tav>
                                      </p:tavLst>
                                    </p:anim>
                                    <p:animEffect transition="in" filter="wipe(right)" prLst="gradientSize: 0.1">
                                      <p:cBhvr>
                                        <p:cTn id="56" dur="500"/>
                                        <p:tgtEl>
                                          <p:spTgt spid="80915"/>
                                        </p:tgtEl>
                                      </p:cBhvr>
                                    </p:animEffect>
                                  </p:childTnLst>
                                </p:cTn>
                              </p:par>
                            </p:childTnLst>
                          </p:cTn>
                        </p:par>
                        <p:par>
                          <p:cTn id="57" fill="hold" nodeType="afterGroup">
                            <p:stCondLst>
                              <p:cond delay="5000"/>
                            </p:stCondLst>
                            <p:childTnLst>
                              <p:par>
                                <p:cTn id="58" presetID="29" presetClass="entr" presetSubtype="0" fill="hold" nodeType="afterEffect">
                                  <p:stCondLst>
                                    <p:cond delay="0"/>
                                  </p:stCondLst>
                                  <p:childTnLst>
                                    <p:set>
                                      <p:cBhvr>
                                        <p:cTn id="59" dur="1" fill="hold">
                                          <p:stCondLst>
                                            <p:cond delay="0"/>
                                          </p:stCondLst>
                                        </p:cTn>
                                        <p:tgtEl>
                                          <p:spTgt spid="80908"/>
                                        </p:tgtEl>
                                        <p:attrNameLst>
                                          <p:attrName>style.visibility</p:attrName>
                                        </p:attrNameLst>
                                      </p:cBhvr>
                                      <p:to>
                                        <p:strVal val="visible"/>
                                      </p:to>
                                    </p:set>
                                    <p:anim calcmode="lin" valueType="num">
                                      <p:cBhvr>
                                        <p:cTn id="60" dur="1000" fill="hold"/>
                                        <p:tgtEl>
                                          <p:spTgt spid="80908"/>
                                        </p:tgtEl>
                                        <p:attrNameLst>
                                          <p:attrName>ppt_x</p:attrName>
                                        </p:attrNameLst>
                                      </p:cBhvr>
                                      <p:tavLst>
                                        <p:tav tm="0">
                                          <p:val>
                                            <p:strVal val="#ppt_x-.2"/>
                                          </p:val>
                                        </p:tav>
                                        <p:tav tm="100000">
                                          <p:val>
                                            <p:strVal val="#ppt_x"/>
                                          </p:val>
                                        </p:tav>
                                      </p:tavLst>
                                    </p:anim>
                                    <p:anim calcmode="lin" valueType="num">
                                      <p:cBhvr>
                                        <p:cTn id="61" dur="1000" fill="hold"/>
                                        <p:tgtEl>
                                          <p:spTgt spid="80908"/>
                                        </p:tgtEl>
                                        <p:attrNameLst>
                                          <p:attrName>ppt_y</p:attrName>
                                        </p:attrNameLst>
                                      </p:cBhvr>
                                      <p:tavLst>
                                        <p:tav tm="0">
                                          <p:val>
                                            <p:strVal val="#ppt_y"/>
                                          </p:val>
                                        </p:tav>
                                        <p:tav tm="100000">
                                          <p:val>
                                            <p:strVal val="#ppt_y"/>
                                          </p:val>
                                        </p:tav>
                                      </p:tavLst>
                                    </p:anim>
                                    <p:animEffect transition="in" filter="wipe(right)" prLst="gradientSize: 0.1">
                                      <p:cBhvr>
                                        <p:cTn id="62" dur="1000"/>
                                        <p:tgtEl>
                                          <p:spTgt spid="80908"/>
                                        </p:tgtEl>
                                      </p:cBhvr>
                                    </p:animEffect>
                                  </p:childTnLst>
                                </p:cTn>
                              </p:par>
                            </p:childTnLst>
                          </p:cTn>
                        </p:par>
                        <p:par>
                          <p:cTn id="63" fill="hold" nodeType="afterGroup">
                            <p:stCondLst>
                              <p:cond delay="6000"/>
                            </p:stCondLst>
                            <p:childTnLst>
                              <p:par>
                                <p:cTn id="64" presetID="18" presetClass="entr" presetSubtype="12" fill="hold" nodeType="afterEffect">
                                  <p:stCondLst>
                                    <p:cond delay="0"/>
                                  </p:stCondLst>
                                  <p:childTnLst>
                                    <p:set>
                                      <p:cBhvr>
                                        <p:cTn id="65" dur="1" fill="hold">
                                          <p:stCondLst>
                                            <p:cond delay="0"/>
                                          </p:stCondLst>
                                        </p:cTn>
                                        <p:tgtEl>
                                          <p:spTgt spid="80909"/>
                                        </p:tgtEl>
                                        <p:attrNameLst>
                                          <p:attrName>style.visibility</p:attrName>
                                        </p:attrNameLst>
                                      </p:cBhvr>
                                      <p:to>
                                        <p:strVal val="visible"/>
                                      </p:to>
                                    </p:set>
                                    <p:animEffect transition="in" filter="strips(downLeft)">
                                      <p:cBhvr>
                                        <p:cTn id="66" dur="500"/>
                                        <p:tgtEl>
                                          <p:spTgt spid="80909"/>
                                        </p:tgtEl>
                                      </p:cBhvr>
                                    </p:animEffect>
                                  </p:childTnLst>
                                </p:cTn>
                              </p:par>
                            </p:childTnLst>
                          </p:cTn>
                        </p:par>
                        <p:par>
                          <p:cTn id="67" fill="hold" nodeType="afterGroup">
                            <p:stCondLst>
                              <p:cond delay="6500"/>
                            </p:stCondLst>
                            <p:childTnLst>
                              <p:par>
                                <p:cTn id="68" presetID="12" presetClass="entr" presetSubtype="4" fill="hold" nodeType="afterEffect">
                                  <p:stCondLst>
                                    <p:cond delay="0"/>
                                  </p:stCondLst>
                                  <p:childTnLst>
                                    <p:set>
                                      <p:cBhvr>
                                        <p:cTn id="69" dur="1" fill="hold">
                                          <p:stCondLst>
                                            <p:cond delay="0"/>
                                          </p:stCondLst>
                                        </p:cTn>
                                        <p:tgtEl>
                                          <p:spTgt spid="80912"/>
                                        </p:tgtEl>
                                        <p:attrNameLst>
                                          <p:attrName>style.visibility</p:attrName>
                                        </p:attrNameLst>
                                      </p:cBhvr>
                                      <p:to>
                                        <p:strVal val="visible"/>
                                      </p:to>
                                    </p:set>
                                    <p:animEffect transition="in" filter="slide(fromBottom)">
                                      <p:cBhvr>
                                        <p:cTn id="70" dur="500"/>
                                        <p:tgtEl>
                                          <p:spTgt spid="80912"/>
                                        </p:tgtEl>
                                      </p:cBhvr>
                                    </p:animEffect>
                                  </p:childTnLst>
                                </p:cTn>
                              </p:par>
                              <p:par>
                                <p:cTn id="71" presetID="12" presetClass="entr" presetSubtype="4" fill="hold" nodeType="withEffect">
                                  <p:stCondLst>
                                    <p:cond delay="0"/>
                                  </p:stCondLst>
                                  <p:childTnLst>
                                    <p:set>
                                      <p:cBhvr>
                                        <p:cTn id="72" dur="1" fill="hold">
                                          <p:stCondLst>
                                            <p:cond delay="0"/>
                                          </p:stCondLst>
                                        </p:cTn>
                                        <p:tgtEl>
                                          <p:spTgt spid="80913"/>
                                        </p:tgtEl>
                                        <p:attrNameLst>
                                          <p:attrName>style.visibility</p:attrName>
                                        </p:attrNameLst>
                                      </p:cBhvr>
                                      <p:to>
                                        <p:strVal val="visible"/>
                                      </p:to>
                                    </p:set>
                                    <p:animEffect transition="in" filter="slide(fromBottom)">
                                      <p:cBhvr>
                                        <p:cTn id="73" dur="500"/>
                                        <p:tgtEl>
                                          <p:spTgt spid="80913"/>
                                        </p:tgtEl>
                                      </p:cBhvr>
                                    </p:animEffect>
                                  </p:childTnLst>
                                </p:cTn>
                              </p:par>
                            </p:childTnLst>
                          </p:cTn>
                        </p:par>
                        <p:par>
                          <p:cTn id="74" fill="hold" nodeType="afterGroup">
                            <p:stCondLst>
                              <p:cond delay="7000"/>
                            </p:stCondLst>
                            <p:childTnLst>
                              <p:par>
                                <p:cTn id="75" presetID="18" presetClass="entr" presetSubtype="12" fill="hold" nodeType="afterEffect">
                                  <p:stCondLst>
                                    <p:cond delay="0"/>
                                  </p:stCondLst>
                                  <p:childTnLst>
                                    <p:set>
                                      <p:cBhvr>
                                        <p:cTn id="76" dur="1" fill="hold">
                                          <p:stCondLst>
                                            <p:cond delay="0"/>
                                          </p:stCondLst>
                                        </p:cTn>
                                        <p:tgtEl>
                                          <p:spTgt spid="80914"/>
                                        </p:tgtEl>
                                        <p:attrNameLst>
                                          <p:attrName>style.visibility</p:attrName>
                                        </p:attrNameLst>
                                      </p:cBhvr>
                                      <p:to>
                                        <p:strVal val="visible"/>
                                      </p:to>
                                    </p:set>
                                    <p:animEffect transition="in" filter="strips(downLeft)">
                                      <p:cBhvr>
                                        <p:cTn id="77" dur="500"/>
                                        <p:tgtEl>
                                          <p:spTgt spid="80914"/>
                                        </p:tgtEl>
                                      </p:cBhvr>
                                    </p:animEffect>
                                  </p:childTnLst>
                                </p:cTn>
                              </p:par>
                            </p:childTnLst>
                          </p:cTn>
                        </p:par>
                        <p:par>
                          <p:cTn id="78" fill="hold">
                            <p:stCondLst>
                              <p:cond delay="7500"/>
                            </p:stCondLst>
                            <p:childTnLst>
                              <p:par>
                                <p:cTn id="79" presetID="42" presetClass="entr" presetSubtype="0" fill="hold" grpId="0" nodeType="after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1000"/>
                                        <p:tgtEl>
                                          <p:spTgt spid="15"/>
                                        </p:tgtEl>
                                      </p:cBhvr>
                                    </p:animEffect>
                                    <p:anim calcmode="lin" valueType="num">
                                      <p:cBhvr>
                                        <p:cTn id="82" dur="1000" fill="hold"/>
                                        <p:tgtEl>
                                          <p:spTgt spid="15"/>
                                        </p:tgtEl>
                                        <p:attrNameLst>
                                          <p:attrName>ppt_x</p:attrName>
                                        </p:attrNameLst>
                                      </p:cBhvr>
                                      <p:tavLst>
                                        <p:tav tm="0">
                                          <p:val>
                                            <p:strVal val="#ppt_x"/>
                                          </p:val>
                                        </p:tav>
                                        <p:tav tm="100000">
                                          <p:val>
                                            <p:strVal val="#ppt_x"/>
                                          </p:val>
                                        </p:tav>
                                      </p:tavLst>
                                    </p:anim>
                                    <p:anim calcmode="lin" valueType="num">
                                      <p:cBhvr>
                                        <p:cTn id="8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p:bldP spid="80910" grpId="0"/>
      <p:bldP spid="8091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Oval 6"/>
          <p:cNvSpPr>
            <a:spLocks noChangeArrowheads="1"/>
          </p:cNvSpPr>
          <p:nvPr/>
        </p:nvSpPr>
        <p:spPr bwMode="auto">
          <a:xfrm>
            <a:off x="1270000" y="1773238"/>
            <a:ext cx="3600450" cy="3600450"/>
          </a:xfrm>
          <a:prstGeom prst="ellipse">
            <a:avLst/>
          </a:prstGeom>
          <a:noFill/>
          <a:ln w="19050">
            <a:solidFill>
              <a:srgbClr val="006CB8"/>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 name="Freeform 23"/>
          <p:cNvSpPr>
            <a:spLocks/>
          </p:cNvSpPr>
          <p:nvPr/>
        </p:nvSpPr>
        <p:spPr bwMode="auto">
          <a:xfrm>
            <a:off x="2467207" y="1205804"/>
            <a:ext cx="1311424" cy="1172000"/>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fontAlgn="auto">
              <a:spcBef>
                <a:spcPts val="0"/>
              </a:spcBef>
              <a:spcAft>
                <a:spcPts val="0"/>
              </a:spcAft>
              <a:defRPr/>
            </a:pPr>
            <a:endParaRPr lang="zh-CN" altLang="en-US">
              <a:solidFill>
                <a:prstClr val="black"/>
              </a:solidFill>
              <a:latin typeface="+mn-lt"/>
              <a:ea typeface="+mn-ea"/>
            </a:endParaRPr>
          </a:p>
        </p:txBody>
      </p:sp>
      <p:sp>
        <p:nvSpPr>
          <p:cNvPr id="2" name="Freeform 23"/>
          <p:cNvSpPr>
            <a:spLocks/>
          </p:cNvSpPr>
          <p:nvPr/>
        </p:nvSpPr>
        <p:spPr bwMode="auto">
          <a:xfrm>
            <a:off x="3995970" y="3966466"/>
            <a:ext cx="1311424" cy="1172000"/>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fontAlgn="auto">
              <a:spcBef>
                <a:spcPts val="0"/>
              </a:spcBef>
              <a:spcAft>
                <a:spcPts val="0"/>
              </a:spcAft>
              <a:defRPr/>
            </a:pPr>
            <a:endParaRPr lang="zh-CN" altLang="en-US">
              <a:solidFill>
                <a:prstClr val="black"/>
              </a:solidFill>
              <a:latin typeface="+mn-lt"/>
              <a:ea typeface="+mn-ea"/>
            </a:endParaRPr>
          </a:p>
        </p:txBody>
      </p:sp>
      <p:sp>
        <p:nvSpPr>
          <p:cNvPr id="3" name="Freeform 23"/>
          <p:cNvSpPr>
            <a:spLocks/>
          </p:cNvSpPr>
          <p:nvPr/>
        </p:nvSpPr>
        <p:spPr bwMode="auto">
          <a:xfrm>
            <a:off x="740007" y="3966466"/>
            <a:ext cx="1311424" cy="1172000"/>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fontAlgn="auto">
              <a:spcBef>
                <a:spcPts val="0"/>
              </a:spcBef>
              <a:spcAft>
                <a:spcPts val="0"/>
              </a:spcAft>
              <a:defRPr/>
            </a:pPr>
            <a:endParaRPr lang="zh-CN" altLang="en-US">
              <a:solidFill>
                <a:prstClr val="black"/>
              </a:solidFill>
              <a:latin typeface="+mn-lt"/>
              <a:ea typeface="+mn-ea"/>
            </a:endParaRPr>
          </a:p>
        </p:txBody>
      </p:sp>
      <p:sp>
        <p:nvSpPr>
          <p:cNvPr id="17" name="Oval 53"/>
          <p:cNvSpPr>
            <a:spLocks noChangeArrowheads="1"/>
          </p:cNvSpPr>
          <p:nvPr/>
        </p:nvSpPr>
        <p:spPr bwMode="auto">
          <a:xfrm>
            <a:off x="776350" y="2047557"/>
            <a:ext cx="1293393" cy="1294297"/>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79891" name="组合 33"/>
          <p:cNvGrpSpPr>
            <a:grpSpLocks/>
          </p:cNvGrpSpPr>
          <p:nvPr/>
        </p:nvGrpSpPr>
        <p:grpSpPr bwMode="auto">
          <a:xfrm>
            <a:off x="2206625" y="2708275"/>
            <a:ext cx="1944688" cy="1943100"/>
            <a:chOff x="1749531" y="3647927"/>
            <a:chExt cx="1987536" cy="1987534"/>
          </a:xfrm>
        </p:grpSpPr>
        <p:sp>
          <p:nvSpPr>
            <p:cNvPr id="35" name="椭圆 34"/>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altLang="zh-CN" sz="4000" dirty="0">
                  <a:latin typeface="+mj-lt"/>
                  <a:ea typeface="方正超粗黑简体" panose="03000509000000000000" pitchFamily="65" charset="-122"/>
                </a:rPr>
                <a:t>100</a:t>
              </a:r>
              <a:r>
                <a:rPr lang="en-US" altLang="zh-CN" sz="2400" dirty="0">
                  <a:latin typeface="+mj-lt"/>
                  <a:ea typeface="方正超粗黑简体" panose="03000509000000000000" pitchFamily="65" charset="-122"/>
                </a:rPr>
                <a:t>%</a:t>
              </a:r>
              <a:endParaRPr lang="zh-CN" altLang="en-US" sz="4000" dirty="0">
                <a:latin typeface="+mj-lt"/>
                <a:ea typeface="方正超粗黑简体" panose="03000509000000000000" pitchFamily="65" charset="-122"/>
              </a:endParaRPr>
            </a:p>
          </p:txBody>
        </p:sp>
        <p:sp>
          <p:nvSpPr>
            <p:cNvPr id="36" name="椭圆 35"/>
            <p:cNvSpPr/>
            <p:nvPr/>
          </p:nvSpPr>
          <p:spPr>
            <a:xfrm>
              <a:off x="1911556" y="3810650"/>
              <a:ext cx="1542822" cy="1542820"/>
            </a:xfrm>
            <a:prstGeom prst="ellipse">
              <a:avLst/>
            </a:pr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7" name="椭圆 36"/>
            <p:cNvSpPr/>
            <p:nvPr/>
          </p:nvSpPr>
          <p:spPr>
            <a:xfrm>
              <a:off x="1890879" y="3789973"/>
              <a:ext cx="1584176" cy="1584174"/>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sz="4000" dirty="0">
                <a:solidFill>
                  <a:srgbClr val="0087CF"/>
                </a:solidFill>
                <a:latin typeface="+mj-lt"/>
                <a:ea typeface="方正超粗黑简体" panose="03000509000000000000" pitchFamily="65" charset="-122"/>
              </a:endParaRPr>
            </a:p>
          </p:txBody>
        </p:sp>
        <p:sp>
          <p:nvSpPr>
            <p:cNvPr id="38" name="矩形 37"/>
            <p:cNvSpPr/>
            <p:nvPr/>
          </p:nvSpPr>
          <p:spPr>
            <a:xfrm>
              <a:off x="2588353" y="4092849"/>
              <a:ext cx="188207" cy="656016"/>
            </a:xfrm>
            <a:prstGeom prst="rect">
              <a:avLst/>
            </a:prstGeom>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endParaRPr lang="zh-CN" altLang="zh-CN" sz="3600" b="1">
                <a:solidFill>
                  <a:srgbClr val="CA0098"/>
                </a:solidFill>
                <a:latin typeface="微软雅黑" pitchFamily="34" charset="-122"/>
                <a:ea typeface="微软雅黑" pitchFamily="34" charset="-122"/>
              </a:endParaRPr>
            </a:p>
          </p:txBody>
        </p:sp>
      </p:grpSp>
      <p:sp>
        <p:nvSpPr>
          <p:cNvPr id="4" name="Oval 53"/>
          <p:cNvSpPr>
            <a:spLocks noChangeArrowheads="1"/>
          </p:cNvSpPr>
          <p:nvPr/>
        </p:nvSpPr>
        <p:spPr bwMode="auto">
          <a:xfrm>
            <a:off x="2376550" y="4754244"/>
            <a:ext cx="1293393" cy="1294297"/>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Oval 53"/>
          <p:cNvSpPr>
            <a:spLocks noChangeArrowheads="1"/>
          </p:cNvSpPr>
          <p:nvPr/>
        </p:nvSpPr>
        <p:spPr bwMode="auto">
          <a:xfrm>
            <a:off x="4103750" y="2161857"/>
            <a:ext cx="1293393" cy="1294297"/>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9908" name="Rectangle 36"/>
          <p:cNvSpPr>
            <a:spLocks noChangeArrowheads="1"/>
          </p:cNvSpPr>
          <p:nvPr/>
        </p:nvSpPr>
        <p:spPr bwMode="auto">
          <a:xfrm>
            <a:off x="2638425" y="3171825"/>
            <a:ext cx="946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000">
                <a:solidFill>
                  <a:srgbClr val="006CB8"/>
                </a:solidFill>
                <a:latin typeface="方正兰亭大黑_GBK" pitchFamily="2" charset="-122"/>
                <a:ea typeface="方正兰亭大黑_GBK" pitchFamily="2" charset="-122"/>
              </a:rPr>
              <a:t>企业</a:t>
            </a:r>
          </a:p>
          <a:p>
            <a:r>
              <a:rPr lang="zh-CN" altLang="en-US" sz="3000">
                <a:solidFill>
                  <a:srgbClr val="006CB8"/>
                </a:solidFill>
                <a:latin typeface="方正兰亭大黑_GBK" pitchFamily="2" charset="-122"/>
                <a:ea typeface="方正兰亭大黑_GBK" pitchFamily="2" charset="-122"/>
              </a:rPr>
              <a:t>理念</a:t>
            </a:r>
          </a:p>
        </p:txBody>
      </p:sp>
      <p:sp>
        <p:nvSpPr>
          <p:cNvPr id="79909" name="Rectangle 37"/>
          <p:cNvSpPr>
            <a:spLocks noChangeArrowheads="1"/>
          </p:cNvSpPr>
          <p:nvPr/>
        </p:nvSpPr>
        <p:spPr bwMode="auto">
          <a:xfrm>
            <a:off x="911225" y="4319588"/>
            <a:ext cx="946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000">
                <a:solidFill>
                  <a:srgbClr val="006CB8"/>
                </a:solidFill>
                <a:latin typeface="方正兰亭大黑_GBK" pitchFamily="2" charset="-122"/>
                <a:ea typeface="方正兰亭大黑_GBK" pitchFamily="2" charset="-122"/>
              </a:rPr>
              <a:t>执行</a:t>
            </a:r>
          </a:p>
        </p:txBody>
      </p:sp>
      <p:sp>
        <p:nvSpPr>
          <p:cNvPr id="79910" name="Rectangle 38"/>
          <p:cNvSpPr>
            <a:spLocks noChangeArrowheads="1"/>
          </p:cNvSpPr>
          <p:nvPr/>
        </p:nvSpPr>
        <p:spPr bwMode="auto">
          <a:xfrm>
            <a:off x="4295775" y="2524125"/>
            <a:ext cx="946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000">
                <a:solidFill>
                  <a:srgbClr val="006CB8"/>
                </a:solidFill>
                <a:latin typeface="方正兰亭大黑_GBK" pitchFamily="2" charset="-122"/>
                <a:ea typeface="方正兰亭大黑_GBK" pitchFamily="2" charset="-122"/>
              </a:rPr>
              <a:t>诚信</a:t>
            </a:r>
          </a:p>
        </p:txBody>
      </p:sp>
      <p:sp>
        <p:nvSpPr>
          <p:cNvPr id="79911" name="Rectangle 39"/>
          <p:cNvSpPr>
            <a:spLocks noChangeArrowheads="1"/>
          </p:cNvSpPr>
          <p:nvPr/>
        </p:nvSpPr>
        <p:spPr bwMode="auto">
          <a:xfrm>
            <a:off x="4151313" y="4292600"/>
            <a:ext cx="946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000">
                <a:solidFill>
                  <a:srgbClr val="006CB8"/>
                </a:solidFill>
                <a:latin typeface="方正兰亭大黑_GBK" pitchFamily="2" charset="-122"/>
                <a:ea typeface="方正兰亭大黑_GBK" pitchFamily="2" charset="-122"/>
              </a:rPr>
              <a:t>品质</a:t>
            </a:r>
          </a:p>
        </p:txBody>
      </p:sp>
      <p:sp>
        <p:nvSpPr>
          <p:cNvPr id="79912" name="Rectangle 40"/>
          <p:cNvSpPr>
            <a:spLocks noChangeArrowheads="1"/>
          </p:cNvSpPr>
          <p:nvPr/>
        </p:nvSpPr>
        <p:spPr bwMode="auto">
          <a:xfrm>
            <a:off x="911225" y="2414588"/>
            <a:ext cx="946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000">
                <a:solidFill>
                  <a:srgbClr val="006CB8"/>
                </a:solidFill>
                <a:latin typeface="方正兰亭大黑_GBK" pitchFamily="2" charset="-122"/>
                <a:ea typeface="方正兰亭大黑_GBK" pitchFamily="2" charset="-122"/>
              </a:rPr>
              <a:t>创新</a:t>
            </a:r>
          </a:p>
        </p:txBody>
      </p:sp>
      <p:sp>
        <p:nvSpPr>
          <p:cNvPr id="79913" name="Rectangle 41"/>
          <p:cNvSpPr>
            <a:spLocks noChangeArrowheads="1"/>
          </p:cNvSpPr>
          <p:nvPr/>
        </p:nvSpPr>
        <p:spPr bwMode="auto">
          <a:xfrm>
            <a:off x="2638425" y="1481138"/>
            <a:ext cx="946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000">
                <a:solidFill>
                  <a:srgbClr val="006CB8"/>
                </a:solidFill>
                <a:latin typeface="方正兰亭大黑_GBK" pitchFamily="2" charset="-122"/>
                <a:ea typeface="方正兰亭大黑_GBK" pitchFamily="2" charset="-122"/>
              </a:rPr>
              <a:t>合作</a:t>
            </a:r>
          </a:p>
        </p:txBody>
      </p:sp>
      <p:sp>
        <p:nvSpPr>
          <p:cNvPr id="79914" name="Rectangle 42"/>
          <p:cNvSpPr>
            <a:spLocks noChangeArrowheads="1"/>
          </p:cNvSpPr>
          <p:nvPr/>
        </p:nvSpPr>
        <p:spPr bwMode="auto">
          <a:xfrm>
            <a:off x="2566988" y="5151438"/>
            <a:ext cx="946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000">
                <a:solidFill>
                  <a:srgbClr val="006CB8"/>
                </a:solidFill>
                <a:latin typeface="方正兰亭大黑_GBK" pitchFamily="2" charset="-122"/>
                <a:ea typeface="方正兰亭大黑_GBK" pitchFamily="2" charset="-122"/>
              </a:rPr>
              <a:t>共赢</a:t>
            </a:r>
          </a:p>
        </p:txBody>
      </p:sp>
      <p:sp>
        <p:nvSpPr>
          <p:cNvPr id="79915" name="Rectangle 43"/>
          <p:cNvSpPr>
            <a:spLocks noChangeArrowheads="1"/>
          </p:cNvSpPr>
          <p:nvPr/>
        </p:nvSpPr>
        <p:spPr bwMode="auto">
          <a:xfrm>
            <a:off x="6311900" y="3429000"/>
            <a:ext cx="285115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500">
                <a:solidFill>
                  <a:srgbClr val="006CB8"/>
                </a:solidFill>
                <a:latin typeface="方正兰亭大黑_GBK" pitchFamily="2" charset="-122"/>
                <a:ea typeface="方正正大黑简体" pitchFamily="2" charset="-122"/>
              </a:rPr>
              <a:t>诚信铸就品质</a:t>
            </a:r>
          </a:p>
        </p:txBody>
      </p:sp>
      <p:sp>
        <p:nvSpPr>
          <p:cNvPr id="79916" name="Rectangle 44"/>
          <p:cNvSpPr>
            <a:spLocks noChangeArrowheads="1"/>
          </p:cNvSpPr>
          <p:nvPr/>
        </p:nvSpPr>
        <p:spPr bwMode="auto">
          <a:xfrm>
            <a:off x="8543925" y="3962400"/>
            <a:ext cx="285115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500">
                <a:solidFill>
                  <a:srgbClr val="006CB8"/>
                </a:solidFill>
                <a:ea typeface="方正正大黑简体" pitchFamily="2" charset="-122"/>
              </a:rPr>
              <a:t>创新引领未来</a:t>
            </a:r>
          </a:p>
        </p:txBody>
      </p:sp>
      <p:sp>
        <p:nvSpPr>
          <p:cNvPr id="79917" name="Rectangle 45"/>
          <p:cNvSpPr>
            <a:spLocks noChangeArrowheads="1"/>
          </p:cNvSpPr>
          <p:nvPr/>
        </p:nvSpPr>
        <p:spPr bwMode="auto">
          <a:xfrm>
            <a:off x="6354763" y="4510088"/>
            <a:ext cx="5184775"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r>
              <a:rPr lang="en-US" altLang="zh-CN" sz="1600">
                <a:latin typeface="微软雅黑" pitchFamily="34" charset="-122"/>
                <a:ea typeface="微软雅黑" pitchFamily="34" charset="-122"/>
              </a:rPr>
              <a:t>       </a:t>
            </a:r>
            <a:r>
              <a:rPr lang="zh-CN" altLang="en-US" sz="1600">
                <a:latin typeface="微软雅黑" pitchFamily="34" charset="-122"/>
                <a:ea typeface="微软雅黑" pitchFamily="34" charset="-122"/>
              </a:rPr>
              <a:t>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添加文本内容</a:t>
            </a:r>
          </a:p>
        </p:txBody>
      </p:sp>
      <p:pic>
        <p:nvPicPr>
          <p:cNvPr id="79918" name="Picture 4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200" y="1268413"/>
            <a:ext cx="4897438"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919" name="Rectangle 47"/>
          <p:cNvSpPr>
            <a:spLocks noChangeArrowheads="1"/>
          </p:cNvSpPr>
          <p:nvPr/>
        </p:nvSpPr>
        <p:spPr bwMode="auto">
          <a:xfrm>
            <a:off x="1990725" y="444500"/>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en-US" altLang="zh-CN" sz="2000">
                <a:solidFill>
                  <a:schemeClr val="bg1"/>
                </a:solidFill>
                <a:latin typeface="方正正中黑简体" pitchFamily="2" charset="-122"/>
                <a:ea typeface="方正正中黑简体" pitchFamily="2" charset="-122"/>
              </a:rPr>
              <a:t>Companyconcepts</a:t>
            </a:r>
          </a:p>
        </p:txBody>
      </p:sp>
      <p:sp>
        <p:nvSpPr>
          <p:cNvPr id="79920" name="Rectangle 48"/>
          <p:cNvSpPr>
            <a:spLocks noChangeArrowheads="1"/>
          </p:cNvSpPr>
          <p:nvPr/>
        </p:nvSpPr>
        <p:spPr bwMode="auto">
          <a:xfrm>
            <a:off x="406400" y="333375"/>
            <a:ext cx="18002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chemeClr val="bg1"/>
                </a:solidFill>
                <a:latin typeface="方正正大黑简体" pitchFamily="2" charset="-122"/>
                <a:ea typeface="方正正大黑简体" pitchFamily="2" charset="-122"/>
              </a:rPr>
              <a:t>公司理念</a:t>
            </a:r>
          </a:p>
        </p:txBody>
      </p:sp>
      <p:pic>
        <p:nvPicPr>
          <p:cNvPr id="79921" name="Picture 4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3475" y="1268413"/>
            <a:ext cx="1152525"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5"/>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9920"/>
                                        </p:tgtEl>
                                        <p:attrNameLst>
                                          <p:attrName>style.visibility</p:attrName>
                                        </p:attrNameLst>
                                      </p:cBhvr>
                                      <p:to>
                                        <p:strVal val="visible"/>
                                      </p:to>
                                    </p:set>
                                    <p:anim calcmode="lin" valueType="num">
                                      <p:cBhvr>
                                        <p:cTn id="7" dur="500" fill="hold"/>
                                        <p:tgtEl>
                                          <p:spTgt spid="7992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9920"/>
                                        </p:tgtEl>
                                        <p:attrNameLst>
                                          <p:attrName>ppt_y</p:attrName>
                                        </p:attrNameLst>
                                      </p:cBhvr>
                                      <p:tavLst>
                                        <p:tav tm="0">
                                          <p:val>
                                            <p:strVal val="#ppt_y"/>
                                          </p:val>
                                        </p:tav>
                                        <p:tav tm="100000">
                                          <p:val>
                                            <p:strVal val="#ppt_y"/>
                                          </p:val>
                                        </p:tav>
                                      </p:tavLst>
                                    </p:anim>
                                    <p:anim calcmode="lin" valueType="num">
                                      <p:cBhvr>
                                        <p:cTn id="9" dur="500" fill="hold"/>
                                        <p:tgtEl>
                                          <p:spTgt spid="7992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99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9920"/>
                                        </p:tgtEl>
                                      </p:cBhvr>
                                    </p:animEffect>
                                  </p:childTnLst>
                                </p:cTn>
                              </p:par>
                            </p:childTnLst>
                          </p:cTn>
                        </p:par>
                        <p:par>
                          <p:cTn id="12" fill="hold" nodeType="afterGroup">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79919"/>
                                        </p:tgtEl>
                                        <p:attrNameLst>
                                          <p:attrName>style.visibility</p:attrName>
                                        </p:attrNameLst>
                                      </p:cBhvr>
                                      <p:to>
                                        <p:strVal val="visible"/>
                                      </p:to>
                                    </p:set>
                                    <p:anim calcmode="lin" valueType="num">
                                      <p:cBhvr>
                                        <p:cTn id="15" dur="500" fill="hold"/>
                                        <p:tgtEl>
                                          <p:spTgt spid="7991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79919"/>
                                        </p:tgtEl>
                                        <p:attrNameLst>
                                          <p:attrName>ppt_y</p:attrName>
                                        </p:attrNameLst>
                                      </p:cBhvr>
                                      <p:tavLst>
                                        <p:tav tm="0">
                                          <p:val>
                                            <p:strVal val="#ppt_y"/>
                                          </p:val>
                                        </p:tav>
                                        <p:tav tm="100000">
                                          <p:val>
                                            <p:strVal val="#ppt_y"/>
                                          </p:val>
                                        </p:tav>
                                      </p:tavLst>
                                    </p:anim>
                                    <p:anim calcmode="lin" valueType="num">
                                      <p:cBhvr>
                                        <p:cTn id="17" dur="500" fill="hold"/>
                                        <p:tgtEl>
                                          <p:spTgt spid="7991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7991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79919"/>
                                        </p:tgtEl>
                                      </p:cBhvr>
                                    </p:animEffect>
                                  </p:childTnLst>
                                </p:cTn>
                              </p:par>
                              <p:par>
                                <p:cTn id="20" presetID="29" presetClass="entr" presetSubtype="0" fill="hold" nodeType="withEffect">
                                  <p:stCondLst>
                                    <p:cond delay="0"/>
                                  </p:stCondLst>
                                  <p:childTnLst>
                                    <p:set>
                                      <p:cBhvr>
                                        <p:cTn id="21" dur="1" fill="hold">
                                          <p:stCondLst>
                                            <p:cond delay="0"/>
                                          </p:stCondLst>
                                        </p:cTn>
                                        <p:tgtEl>
                                          <p:spTgt spid="79921"/>
                                        </p:tgtEl>
                                        <p:attrNameLst>
                                          <p:attrName>style.visibility</p:attrName>
                                        </p:attrNameLst>
                                      </p:cBhvr>
                                      <p:to>
                                        <p:strVal val="visible"/>
                                      </p:to>
                                    </p:set>
                                    <p:anim calcmode="lin" valueType="num">
                                      <p:cBhvr>
                                        <p:cTn id="22" dur="500" fill="hold"/>
                                        <p:tgtEl>
                                          <p:spTgt spid="79921"/>
                                        </p:tgtEl>
                                        <p:attrNameLst>
                                          <p:attrName>ppt_x</p:attrName>
                                        </p:attrNameLst>
                                      </p:cBhvr>
                                      <p:tavLst>
                                        <p:tav tm="0">
                                          <p:val>
                                            <p:strVal val="#ppt_x-.2"/>
                                          </p:val>
                                        </p:tav>
                                        <p:tav tm="100000">
                                          <p:val>
                                            <p:strVal val="#ppt_x"/>
                                          </p:val>
                                        </p:tav>
                                      </p:tavLst>
                                    </p:anim>
                                    <p:anim calcmode="lin" valueType="num">
                                      <p:cBhvr>
                                        <p:cTn id="23" dur="500" fill="hold"/>
                                        <p:tgtEl>
                                          <p:spTgt spid="79921"/>
                                        </p:tgtEl>
                                        <p:attrNameLst>
                                          <p:attrName>ppt_y</p:attrName>
                                        </p:attrNameLst>
                                      </p:cBhvr>
                                      <p:tavLst>
                                        <p:tav tm="0">
                                          <p:val>
                                            <p:strVal val="#ppt_y"/>
                                          </p:val>
                                        </p:tav>
                                        <p:tav tm="100000">
                                          <p:val>
                                            <p:strVal val="#ppt_y"/>
                                          </p:val>
                                        </p:tav>
                                      </p:tavLst>
                                    </p:anim>
                                    <p:animEffect transition="in" filter="wipe(right)" prLst="gradientSize: 0.1">
                                      <p:cBhvr>
                                        <p:cTn id="24" dur="500"/>
                                        <p:tgtEl>
                                          <p:spTgt spid="79921"/>
                                        </p:tgtEl>
                                      </p:cBhvr>
                                    </p:animEffect>
                                  </p:childTnLst>
                                </p:cTn>
                              </p:par>
                              <p:par>
                                <p:cTn id="25" presetID="13" presetClass="entr" presetSubtype="16" fill="hold" grpId="0" nodeType="withEffect">
                                  <p:stCondLst>
                                    <p:cond delay="0"/>
                                  </p:stCondLst>
                                  <p:childTnLst>
                                    <p:set>
                                      <p:cBhvr>
                                        <p:cTn id="26" dur="1" fill="hold">
                                          <p:stCondLst>
                                            <p:cond delay="0"/>
                                          </p:stCondLst>
                                        </p:cTn>
                                        <p:tgtEl>
                                          <p:spTgt spid="79878"/>
                                        </p:tgtEl>
                                        <p:attrNameLst>
                                          <p:attrName>style.visibility</p:attrName>
                                        </p:attrNameLst>
                                      </p:cBhvr>
                                      <p:to>
                                        <p:strVal val="visible"/>
                                      </p:to>
                                    </p:set>
                                    <p:animEffect transition="in" filter="plus(in)">
                                      <p:cBhvr>
                                        <p:cTn id="27" dur="500"/>
                                        <p:tgtEl>
                                          <p:spTgt spid="79878"/>
                                        </p:tgtEl>
                                      </p:cBhvr>
                                    </p:animEffect>
                                  </p:childTnLst>
                                </p:cTn>
                              </p:par>
                            </p:childTnLst>
                          </p:cTn>
                        </p:par>
                        <p:par>
                          <p:cTn id="28" fill="hold" nodeType="afterGroup">
                            <p:stCondLst>
                              <p:cond delay="1850"/>
                            </p:stCondLst>
                            <p:childTnLst>
                              <p:par>
                                <p:cTn id="29" presetID="13" presetClass="entr" presetSubtype="16" fill="hold" grpId="0" nodeType="afterEffect">
                                  <p:stCondLst>
                                    <p:cond delay="0"/>
                                  </p:stCondLst>
                                  <p:childTnLst>
                                    <p:set>
                                      <p:cBhvr>
                                        <p:cTn id="30" dur="1" fill="hold">
                                          <p:stCondLst>
                                            <p:cond delay="0"/>
                                          </p:stCondLst>
                                        </p:cTn>
                                        <p:tgtEl>
                                          <p:spTgt spid="79908"/>
                                        </p:tgtEl>
                                        <p:attrNameLst>
                                          <p:attrName>style.visibility</p:attrName>
                                        </p:attrNameLst>
                                      </p:cBhvr>
                                      <p:to>
                                        <p:strVal val="visible"/>
                                      </p:to>
                                    </p:set>
                                    <p:animEffect transition="in" filter="plus(in)">
                                      <p:cBhvr>
                                        <p:cTn id="31" dur="500"/>
                                        <p:tgtEl>
                                          <p:spTgt spid="79908"/>
                                        </p:tgtEl>
                                      </p:cBhvr>
                                    </p:animEffect>
                                  </p:childTnLst>
                                </p:cTn>
                              </p:par>
                            </p:childTnLst>
                          </p:cTn>
                        </p:par>
                        <p:par>
                          <p:cTn id="32" fill="hold" nodeType="afterGroup">
                            <p:stCondLst>
                              <p:cond delay="2350"/>
                            </p:stCondLst>
                            <p:childTnLst>
                              <p:par>
                                <p:cTn id="33" presetID="49" presetClass="entr" presetSubtype="0" decel="100000" fill="hold" nodeType="afterEffect">
                                  <p:stCondLst>
                                    <p:cond delay="0"/>
                                  </p:stCondLst>
                                  <p:childTnLst>
                                    <p:set>
                                      <p:cBhvr>
                                        <p:cTn id="34" dur="1" fill="hold">
                                          <p:stCondLst>
                                            <p:cond delay="0"/>
                                          </p:stCondLst>
                                        </p:cTn>
                                        <p:tgtEl>
                                          <p:spTgt spid="79891"/>
                                        </p:tgtEl>
                                        <p:attrNameLst>
                                          <p:attrName>style.visibility</p:attrName>
                                        </p:attrNameLst>
                                      </p:cBhvr>
                                      <p:to>
                                        <p:strVal val="visible"/>
                                      </p:to>
                                    </p:set>
                                    <p:anim calcmode="lin" valueType="num">
                                      <p:cBhvr>
                                        <p:cTn id="35" dur="500" fill="hold"/>
                                        <p:tgtEl>
                                          <p:spTgt spid="79891"/>
                                        </p:tgtEl>
                                        <p:attrNameLst>
                                          <p:attrName>ppt_w</p:attrName>
                                        </p:attrNameLst>
                                      </p:cBhvr>
                                      <p:tavLst>
                                        <p:tav tm="0">
                                          <p:val>
                                            <p:fltVal val="0"/>
                                          </p:val>
                                        </p:tav>
                                        <p:tav tm="100000">
                                          <p:val>
                                            <p:strVal val="#ppt_w"/>
                                          </p:val>
                                        </p:tav>
                                      </p:tavLst>
                                    </p:anim>
                                    <p:anim calcmode="lin" valueType="num">
                                      <p:cBhvr>
                                        <p:cTn id="36" dur="500" fill="hold"/>
                                        <p:tgtEl>
                                          <p:spTgt spid="79891"/>
                                        </p:tgtEl>
                                        <p:attrNameLst>
                                          <p:attrName>ppt_h</p:attrName>
                                        </p:attrNameLst>
                                      </p:cBhvr>
                                      <p:tavLst>
                                        <p:tav tm="0">
                                          <p:val>
                                            <p:fltVal val="0"/>
                                          </p:val>
                                        </p:tav>
                                        <p:tav tm="100000">
                                          <p:val>
                                            <p:strVal val="#ppt_h"/>
                                          </p:val>
                                        </p:tav>
                                      </p:tavLst>
                                    </p:anim>
                                    <p:anim calcmode="lin" valueType="num">
                                      <p:cBhvr>
                                        <p:cTn id="37" dur="500" fill="hold"/>
                                        <p:tgtEl>
                                          <p:spTgt spid="79891"/>
                                        </p:tgtEl>
                                        <p:attrNameLst>
                                          <p:attrName>style.rotation</p:attrName>
                                        </p:attrNameLst>
                                      </p:cBhvr>
                                      <p:tavLst>
                                        <p:tav tm="0">
                                          <p:val>
                                            <p:fltVal val="360"/>
                                          </p:val>
                                        </p:tav>
                                        <p:tav tm="100000">
                                          <p:val>
                                            <p:fltVal val="0"/>
                                          </p:val>
                                        </p:tav>
                                      </p:tavLst>
                                    </p:anim>
                                    <p:animEffect transition="in" filter="fade">
                                      <p:cBhvr>
                                        <p:cTn id="38" dur="500"/>
                                        <p:tgtEl>
                                          <p:spTgt spid="79891"/>
                                        </p:tgtEl>
                                      </p:cBhvr>
                                    </p:animEffect>
                                  </p:childTnLst>
                                </p:cTn>
                              </p:par>
                            </p:childTnLst>
                          </p:cTn>
                        </p:par>
                        <p:par>
                          <p:cTn id="39" fill="hold" nodeType="afterGroup">
                            <p:stCondLst>
                              <p:cond delay="2850"/>
                            </p:stCondLst>
                            <p:childTnLst>
                              <p:par>
                                <p:cTn id="40" presetID="52"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Scale>
                                      <p:cBhvr>
                                        <p:cTn id="4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4"/>
                                        </p:tgtEl>
                                        <p:attrNameLst>
                                          <p:attrName>ppt_x</p:attrName>
                                          <p:attrName>ppt_y</p:attrName>
                                        </p:attrNameLst>
                                      </p:cBhvr>
                                    </p:animMotion>
                                    <p:animEffect transition="in" filter="fade">
                                      <p:cBhvr>
                                        <p:cTn id="44" dur="1000"/>
                                        <p:tgtEl>
                                          <p:spTgt spid="4"/>
                                        </p:tgtEl>
                                      </p:cBhvr>
                                    </p:animEffect>
                                  </p:childTnLst>
                                </p:cTn>
                              </p:par>
                              <p:par>
                                <p:cTn id="45" presetID="52"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Scale>
                                      <p:cBhvr>
                                        <p:cTn id="4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3"/>
                                        </p:tgtEl>
                                        <p:attrNameLst>
                                          <p:attrName>ppt_x</p:attrName>
                                          <p:attrName>ppt_y</p:attrName>
                                        </p:attrNameLst>
                                      </p:cBhvr>
                                    </p:animMotion>
                                    <p:animEffect transition="in" filter="fade">
                                      <p:cBhvr>
                                        <p:cTn id="49" dur="1000"/>
                                        <p:tgtEl>
                                          <p:spTgt spid="3"/>
                                        </p:tgtEl>
                                      </p:cBhvr>
                                    </p:animEffect>
                                  </p:childTnLst>
                                </p:cTn>
                              </p:par>
                              <p:par>
                                <p:cTn id="50" presetID="52"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Scale>
                                      <p:cBhvr>
                                        <p:cTn id="5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17"/>
                                        </p:tgtEl>
                                        <p:attrNameLst>
                                          <p:attrName>ppt_x</p:attrName>
                                          <p:attrName>ppt_y</p:attrName>
                                        </p:attrNameLst>
                                      </p:cBhvr>
                                    </p:animMotion>
                                    <p:animEffect transition="in" filter="fade">
                                      <p:cBhvr>
                                        <p:cTn id="54" dur="1000"/>
                                        <p:tgtEl>
                                          <p:spTgt spid="17"/>
                                        </p:tgtEl>
                                      </p:cBhvr>
                                    </p:animEffect>
                                  </p:childTnLst>
                                </p:cTn>
                              </p:par>
                              <p:par>
                                <p:cTn id="55" presetID="52" presetClass="entr" presetSubtype="0" fill="hold" nodeType="withEffect">
                                  <p:stCondLst>
                                    <p:cond delay="0"/>
                                  </p:stCondLst>
                                  <p:childTnLst>
                                    <p:set>
                                      <p:cBhvr>
                                        <p:cTn id="56" dur="1" fill="hold">
                                          <p:stCondLst>
                                            <p:cond delay="0"/>
                                          </p:stCondLst>
                                        </p:cTn>
                                        <p:tgtEl>
                                          <p:spTgt spid="102"/>
                                        </p:tgtEl>
                                        <p:attrNameLst>
                                          <p:attrName>style.visibility</p:attrName>
                                        </p:attrNameLst>
                                      </p:cBhvr>
                                      <p:to>
                                        <p:strVal val="visible"/>
                                      </p:to>
                                    </p:set>
                                    <p:animScale>
                                      <p:cBhvr>
                                        <p:cTn id="57" dur="1000" decel="50000" fill="hold">
                                          <p:stCondLst>
                                            <p:cond delay="0"/>
                                          </p:stCondLst>
                                        </p:cTn>
                                        <p:tgtEl>
                                          <p:spTgt spid="10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102"/>
                                        </p:tgtEl>
                                        <p:attrNameLst>
                                          <p:attrName>ppt_x</p:attrName>
                                          <p:attrName>ppt_y</p:attrName>
                                        </p:attrNameLst>
                                      </p:cBhvr>
                                    </p:animMotion>
                                    <p:animEffect transition="in" filter="fade">
                                      <p:cBhvr>
                                        <p:cTn id="59" dur="1000"/>
                                        <p:tgtEl>
                                          <p:spTgt spid="102"/>
                                        </p:tgtEl>
                                      </p:cBhvr>
                                    </p:animEffect>
                                  </p:childTnLst>
                                </p:cTn>
                              </p:par>
                              <p:par>
                                <p:cTn id="60" presetID="52" presetClass="entr" presetSubtype="0"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Scale>
                                      <p:cBhvr>
                                        <p:cTn id="6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5"/>
                                        </p:tgtEl>
                                        <p:attrNameLst>
                                          <p:attrName>ppt_x</p:attrName>
                                          <p:attrName>ppt_y</p:attrName>
                                        </p:attrNameLst>
                                      </p:cBhvr>
                                    </p:animMotion>
                                    <p:animEffect transition="in" filter="fade">
                                      <p:cBhvr>
                                        <p:cTn id="64" dur="1000"/>
                                        <p:tgtEl>
                                          <p:spTgt spid="5"/>
                                        </p:tgtEl>
                                      </p:cBhvr>
                                    </p:animEffect>
                                  </p:childTnLst>
                                </p:cTn>
                              </p:par>
                              <p:par>
                                <p:cTn id="65" presetID="52" presetClass="entr" presetSubtype="0"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Scale>
                                      <p:cBhvr>
                                        <p:cTn id="6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2"/>
                                        </p:tgtEl>
                                        <p:attrNameLst>
                                          <p:attrName>ppt_x</p:attrName>
                                          <p:attrName>ppt_y</p:attrName>
                                        </p:attrNameLst>
                                      </p:cBhvr>
                                    </p:animMotion>
                                    <p:animEffect transition="in" filter="fade">
                                      <p:cBhvr>
                                        <p:cTn id="69" dur="1000"/>
                                        <p:tgtEl>
                                          <p:spTgt spid="2"/>
                                        </p:tgtEl>
                                      </p:cBhvr>
                                    </p:animEffect>
                                  </p:childTnLst>
                                </p:cTn>
                              </p:par>
                            </p:childTnLst>
                          </p:cTn>
                        </p:par>
                        <p:par>
                          <p:cTn id="70" fill="hold" nodeType="afterGroup">
                            <p:stCondLst>
                              <p:cond delay="3850"/>
                            </p:stCondLst>
                            <p:childTnLst>
                              <p:par>
                                <p:cTn id="71" presetID="38" presetClass="entr" presetSubtype="0" accel="50000" fill="hold" grpId="0" nodeType="afterEffect">
                                  <p:stCondLst>
                                    <p:cond delay="0"/>
                                  </p:stCondLst>
                                  <p:iterate type="lt">
                                    <p:tmPct val="50000"/>
                                  </p:iterate>
                                  <p:childTnLst>
                                    <p:set>
                                      <p:cBhvr>
                                        <p:cTn id="72" dur="1" fill="hold">
                                          <p:stCondLst>
                                            <p:cond delay="0"/>
                                          </p:stCondLst>
                                        </p:cTn>
                                        <p:tgtEl>
                                          <p:spTgt spid="79914"/>
                                        </p:tgtEl>
                                        <p:attrNameLst>
                                          <p:attrName>style.visibility</p:attrName>
                                        </p:attrNameLst>
                                      </p:cBhvr>
                                      <p:to>
                                        <p:strVal val="visible"/>
                                      </p:to>
                                    </p:set>
                                    <p:set>
                                      <p:cBhvr>
                                        <p:cTn id="73" dur="455" fill="hold">
                                          <p:stCondLst>
                                            <p:cond delay="0"/>
                                          </p:stCondLst>
                                        </p:cTn>
                                        <p:tgtEl>
                                          <p:spTgt spid="79914"/>
                                        </p:tgtEl>
                                        <p:attrNameLst>
                                          <p:attrName>style.rotation</p:attrName>
                                        </p:attrNameLst>
                                      </p:cBhvr>
                                      <p:to>
                                        <p:strVal val="-45.0"/>
                                      </p:to>
                                    </p:set>
                                    <p:anim calcmode="lin" valueType="num">
                                      <p:cBhvr>
                                        <p:cTn id="74" dur="455" fill="hold">
                                          <p:stCondLst>
                                            <p:cond delay="455"/>
                                          </p:stCondLst>
                                        </p:cTn>
                                        <p:tgtEl>
                                          <p:spTgt spid="79914"/>
                                        </p:tgtEl>
                                        <p:attrNameLst>
                                          <p:attrName>style.rotation</p:attrName>
                                        </p:attrNameLst>
                                      </p:cBhvr>
                                      <p:tavLst>
                                        <p:tav tm="0">
                                          <p:val>
                                            <p:fltVal val="-45"/>
                                          </p:val>
                                        </p:tav>
                                        <p:tav tm="69900">
                                          <p:val>
                                            <p:fltVal val="45"/>
                                          </p:val>
                                        </p:tav>
                                        <p:tav tm="100000">
                                          <p:val>
                                            <p:fltVal val="0"/>
                                          </p:val>
                                        </p:tav>
                                      </p:tavLst>
                                    </p:anim>
                                    <p:anim calcmode="lin" valueType="num">
                                      <p:cBhvr>
                                        <p:cTn id="75" dur="455" fill="hold">
                                          <p:stCondLst>
                                            <p:cond delay="0"/>
                                          </p:stCondLst>
                                        </p:cTn>
                                        <p:tgtEl>
                                          <p:spTgt spid="79914"/>
                                        </p:tgtEl>
                                        <p:attrNameLst>
                                          <p:attrName>ppt_y</p:attrName>
                                        </p:attrNameLst>
                                      </p:cBhvr>
                                      <p:tavLst>
                                        <p:tav tm="0">
                                          <p:val>
                                            <p:strVal val="#ppt_y-1"/>
                                          </p:val>
                                        </p:tav>
                                        <p:tav tm="100000">
                                          <p:val>
                                            <p:strVal val="#ppt_y-(0.354*#ppt_w-0.172*#ppt_h)"/>
                                          </p:val>
                                        </p:tav>
                                      </p:tavLst>
                                    </p:anim>
                                    <p:anim calcmode="lin" valueType="num">
                                      <p:cBhvr>
                                        <p:cTn id="76" dur="156" decel="50000" autoRev="1" fill="hold">
                                          <p:stCondLst>
                                            <p:cond delay="455"/>
                                          </p:stCondLst>
                                        </p:cTn>
                                        <p:tgtEl>
                                          <p:spTgt spid="79914"/>
                                        </p:tgtEl>
                                        <p:attrNameLst>
                                          <p:attrName>ppt_y</p:attrName>
                                        </p:attrNameLst>
                                      </p:cBhvr>
                                      <p:tavLst>
                                        <p:tav tm="0">
                                          <p:val>
                                            <p:strVal val="#ppt_y-(0.354*#ppt_w-0.172*#ppt_h)"/>
                                          </p:val>
                                        </p:tav>
                                        <p:tav tm="100000">
                                          <p:val>
                                            <p:strVal val="#ppt_y-(0.354*#ppt_w-0.172*#ppt_h)-#ppt_h/2"/>
                                          </p:val>
                                        </p:tav>
                                      </p:tavLst>
                                    </p:anim>
                                    <p:anim calcmode="lin" valueType="num">
                                      <p:cBhvr>
                                        <p:cTn id="77" dur="136" fill="hold">
                                          <p:stCondLst>
                                            <p:cond delay="864"/>
                                          </p:stCondLst>
                                        </p:cTn>
                                        <p:tgtEl>
                                          <p:spTgt spid="79914"/>
                                        </p:tgtEl>
                                        <p:attrNameLst>
                                          <p:attrName>ppt_y</p:attrName>
                                        </p:attrNameLst>
                                      </p:cBhvr>
                                      <p:tavLst>
                                        <p:tav tm="0">
                                          <p:val>
                                            <p:strVal val="#ppt_y-(0.354*#ppt_w-0.172*#ppt_h)"/>
                                          </p:val>
                                        </p:tav>
                                        <p:tav tm="100000">
                                          <p:val>
                                            <p:strVal val="#ppt_y"/>
                                          </p:val>
                                        </p:tav>
                                      </p:tavLst>
                                    </p:anim>
                                  </p:childTnLst>
                                </p:cTn>
                              </p:par>
                            </p:childTnLst>
                          </p:cTn>
                        </p:par>
                        <p:par>
                          <p:cTn id="78" fill="hold" nodeType="afterGroup">
                            <p:stCondLst>
                              <p:cond delay="5350"/>
                            </p:stCondLst>
                            <p:childTnLst>
                              <p:par>
                                <p:cTn id="79" presetID="38" presetClass="entr" presetSubtype="0" accel="50000" fill="hold" grpId="0" nodeType="afterEffect">
                                  <p:stCondLst>
                                    <p:cond delay="0"/>
                                  </p:stCondLst>
                                  <p:iterate type="lt">
                                    <p:tmPct val="50000"/>
                                  </p:iterate>
                                  <p:childTnLst>
                                    <p:set>
                                      <p:cBhvr>
                                        <p:cTn id="80" dur="1" fill="hold">
                                          <p:stCondLst>
                                            <p:cond delay="0"/>
                                          </p:stCondLst>
                                        </p:cTn>
                                        <p:tgtEl>
                                          <p:spTgt spid="79909"/>
                                        </p:tgtEl>
                                        <p:attrNameLst>
                                          <p:attrName>style.visibility</p:attrName>
                                        </p:attrNameLst>
                                      </p:cBhvr>
                                      <p:to>
                                        <p:strVal val="visible"/>
                                      </p:to>
                                    </p:set>
                                    <p:set>
                                      <p:cBhvr>
                                        <p:cTn id="81" dur="455" fill="hold">
                                          <p:stCondLst>
                                            <p:cond delay="0"/>
                                          </p:stCondLst>
                                        </p:cTn>
                                        <p:tgtEl>
                                          <p:spTgt spid="79909"/>
                                        </p:tgtEl>
                                        <p:attrNameLst>
                                          <p:attrName>style.rotation</p:attrName>
                                        </p:attrNameLst>
                                      </p:cBhvr>
                                      <p:to>
                                        <p:strVal val="-45.0"/>
                                      </p:to>
                                    </p:set>
                                    <p:anim calcmode="lin" valueType="num">
                                      <p:cBhvr>
                                        <p:cTn id="82" dur="455" fill="hold">
                                          <p:stCondLst>
                                            <p:cond delay="455"/>
                                          </p:stCondLst>
                                        </p:cTn>
                                        <p:tgtEl>
                                          <p:spTgt spid="79909"/>
                                        </p:tgtEl>
                                        <p:attrNameLst>
                                          <p:attrName>style.rotation</p:attrName>
                                        </p:attrNameLst>
                                      </p:cBhvr>
                                      <p:tavLst>
                                        <p:tav tm="0">
                                          <p:val>
                                            <p:fltVal val="-45"/>
                                          </p:val>
                                        </p:tav>
                                        <p:tav tm="69900">
                                          <p:val>
                                            <p:fltVal val="45"/>
                                          </p:val>
                                        </p:tav>
                                        <p:tav tm="100000">
                                          <p:val>
                                            <p:fltVal val="0"/>
                                          </p:val>
                                        </p:tav>
                                      </p:tavLst>
                                    </p:anim>
                                    <p:anim calcmode="lin" valueType="num">
                                      <p:cBhvr>
                                        <p:cTn id="83" dur="455" fill="hold">
                                          <p:stCondLst>
                                            <p:cond delay="0"/>
                                          </p:stCondLst>
                                        </p:cTn>
                                        <p:tgtEl>
                                          <p:spTgt spid="79909"/>
                                        </p:tgtEl>
                                        <p:attrNameLst>
                                          <p:attrName>ppt_y</p:attrName>
                                        </p:attrNameLst>
                                      </p:cBhvr>
                                      <p:tavLst>
                                        <p:tav tm="0">
                                          <p:val>
                                            <p:strVal val="#ppt_y-1"/>
                                          </p:val>
                                        </p:tav>
                                        <p:tav tm="100000">
                                          <p:val>
                                            <p:strVal val="#ppt_y-(0.354*#ppt_w-0.172*#ppt_h)"/>
                                          </p:val>
                                        </p:tav>
                                      </p:tavLst>
                                    </p:anim>
                                    <p:anim calcmode="lin" valueType="num">
                                      <p:cBhvr>
                                        <p:cTn id="84" dur="156" decel="50000" autoRev="1" fill="hold">
                                          <p:stCondLst>
                                            <p:cond delay="455"/>
                                          </p:stCondLst>
                                        </p:cTn>
                                        <p:tgtEl>
                                          <p:spTgt spid="79909"/>
                                        </p:tgtEl>
                                        <p:attrNameLst>
                                          <p:attrName>ppt_y</p:attrName>
                                        </p:attrNameLst>
                                      </p:cBhvr>
                                      <p:tavLst>
                                        <p:tav tm="0">
                                          <p:val>
                                            <p:strVal val="#ppt_y-(0.354*#ppt_w-0.172*#ppt_h)"/>
                                          </p:val>
                                        </p:tav>
                                        <p:tav tm="100000">
                                          <p:val>
                                            <p:strVal val="#ppt_y-(0.354*#ppt_w-0.172*#ppt_h)-#ppt_h/2"/>
                                          </p:val>
                                        </p:tav>
                                      </p:tavLst>
                                    </p:anim>
                                    <p:anim calcmode="lin" valueType="num">
                                      <p:cBhvr>
                                        <p:cTn id="85" dur="136" fill="hold">
                                          <p:stCondLst>
                                            <p:cond delay="864"/>
                                          </p:stCondLst>
                                        </p:cTn>
                                        <p:tgtEl>
                                          <p:spTgt spid="79909"/>
                                        </p:tgtEl>
                                        <p:attrNameLst>
                                          <p:attrName>ppt_y</p:attrName>
                                        </p:attrNameLst>
                                      </p:cBhvr>
                                      <p:tavLst>
                                        <p:tav tm="0">
                                          <p:val>
                                            <p:strVal val="#ppt_y-(0.354*#ppt_w-0.172*#ppt_h)"/>
                                          </p:val>
                                        </p:tav>
                                        <p:tav tm="100000">
                                          <p:val>
                                            <p:strVal val="#ppt_y"/>
                                          </p:val>
                                        </p:tav>
                                      </p:tavLst>
                                    </p:anim>
                                  </p:childTnLst>
                                </p:cTn>
                              </p:par>
                            </p:childTnLst>
                          </p:cTn>
                        </p:par>
                        <p:par>
                          <p:cTn id="86" fill="hold" nodeType="afterGroup">
                            <p:stCondLst>
                              <p:cond delay="6850"/>
                            </p:stCondLst>
                            <p:childTnLst>
                              <p:par>
                                <p:cTn id="87" presetID="38" presetClass="entr" presetSubtype="0" accel="50000" fill="hold" grpId="0" nodeType="afterEffect">
                                  <p:stCondLst>
                                    <p:cond delay="0"/>
                                  </p:stCondLst>
                                  <p:iterate type="lt">
                                    <p:tmPct val="50000"/>
                                  </p:iterate>
                                  <p:childTnLst>
                                    <p:set>
                                      <p:cBhvr>
                                        <p:cTn id="88" dur="1" fill="hold">
                                          <p:stCondLst>
                                            <p:cond delay="0"/>
                                          </p:stCondLst>
                                        </p:cTn>
                                        <p:tgtEl>
                                          <p:spTgt spid="79912"/>
                                        </p:tgtEl>
                                        <p:attrNameLst>
                                          <p:attrName>style.visibility</p:attrName>
                                        </p:attrNameLst>
                                      </p:cBhvr>
                                      <p:to>
                                        <p:strVal val="visible"/>
                                      </p:to>
                                    </p:set>
                                    <p:set>
                                      <p:cBhvr>
                                        <p:cTn id="89" dur="455" fill="hold">
                                          <p:stCondLst>
                                            <p:cond delay="0"/>
                                          </p:stCondLst>
                                        </p:cTn>
                                        <p:tgtEl>
                                          <p:spTgt spid="79912"/>
                                        </p:tgtEl>
                                        <p:attrNameLst>
                                          <p:attrName>style.rotation</p:attrName>
                                        </p:attrNameLst>
                                      </p:cBhvr>
                                      <p:to>
                                        <p:strVal val="-45.0"/>
                                      </p:to>
                                    </p:set>
                                    <p:anim calcmode="lin" valueType="num">
                                      <p:cBhvr>
                                        <p:cTn id="90" dur="455" fill="hold">
                                          <p:stCondLst>
                                            <p:cond delay="455"/>
                                          </p:stCondLst>
                                        </p:cTn>
                                        <p:tgtEl>
                                          <p:spTgt spid="79912"/>
                                        </p:tgtEl>
                                        <p:attrNameLst>
                                          <p:attrName>style.rotation</p:attrName>
                                        </p:attrNameLst>
                                      </p:cBhvr>
                                      <p:tavLst>
                                        <p:tav tm="0">
                                          <p:val>
                                            <p:fltVal val="-45"/>
                                          </p:val>
                                        </p:tav>
                                        <p:tav tm="69900">
                                          <p:val>
                                            <p:fltVal val="45"/>
                                          </p:val>
                                        </p:tav>
                                        <p:tav tm="100000">
                                          <p:val>
                                            <p:fltVal val="0"/>
                                          </p:val>
                                        </p:tav>
                                      </p:tavLst>
                                    </p:anim>
                                    <p:anim calcmode="lin" valueType="num">
                                      <p:cBhvr>
                                        <p:cTn id="91" dur="455" fill="hold">
                                          <p:stCondLst>
                                            <p:cond delay="0"/>
                                          </p:stCondLst>
                                        </p:cTn>
                                        <p:tgtEl>
                                          <p:spTgt spid="79912"/>
                                        </p:tgtEl>
                                        <p:attrNameLst>
                                          <p:attrName>ppt_y</p:attrName>
                                        </p:attrNameLst>
                                      </p:cBhvr>
                                      <p:tavLst>
                                        <p:tav tm="0">
                                          <p:val>
                                            <p:strVal val="#ppt_y-1"/>
                                          </p:val>
                                        </p:tav>
                                        <p:tav tm="100000">
                                          <p:val>
                                            <p:strVal val="#ppt_y-(0.354*#ppt_w-0.172*#ppt_h)"/>
                                          </p:val>
                                        </p:tav>
                                      </p:tavLst>
                                    </p:anim>
                                    <p:anim calcmode="lin" valueType="num">
                                      <p:cBhvr>
                                        <p:cTn id="92" dur="156" decel="50000" autoRev="1" fill="hold">
                                          <p:stCondLst>
                                            <p:cond delay="455"/>
                                          </p:stCondLst>
                                        </p:cTn>
                                        <p:tgtEl>
                                          <p:spTgt spid="79912"/>
                                        </p:tgtEl>
                                        <p:attrNameLst>
                                          <p:attrName>ppt_y</p:attrName>
                                        </p:attrNameLst>
                                      </p:cBhvr>
                                      <p:tavLst>
                                        <p:tav tm="0">
                                          <p:val>
                                            <p:strVal val="#ppt_y-(0.354*#ppt_w-0.172*#ppt_h)"/>
                                          </p:val>
                                        </p:tav>
                                        <p:tav tm="100000">
                                          <p:val>
                                            <p:strVal val="#ppt_y-(0.354*#ppt_w-0.172*#ppt_h)-#ppt_h/2"/>
                                          </p:val>
                                        </p:tav>
                                      </p:tavLst>
                                    </p:anim>
                                    <p:anim calcmode="lin" valueType="num">
                                      <p:cBhvr>
                                        <p:cTn id="93" dur="136" fill="hold">
                                          <p:stCondLst>
                                            <p:cond delay="864"/>
                                          </p:stCondLst>
                                        </p:cTn>
                                        <p:tgtEl>
                                          <p:spTgt spid="79912"/>
                                        </p:tgtEl>
                                        <p:attrNameLst>
                                          <p:attrName>ppt_y</p:attrName>
                                        </p:attrNameLst>
                                      </p:cBhvr>
                                      <p:tavLst>
                                        <p:tav tm="0">
                                          <p:val>
                                            <p:strVal val="#ppt_y-(0.354*#ppt_w-0.172*#ppt_h)"/>
                                          </p:val>
                                        </p:tav>
                                        <p:tav tm="100000">
                                          <p:val>
                                            <p:strVal val="#ppt_y"/>
                                          </p:val>
                                        </p:tav>
                                      </p:tavLst>
                                    </p:anim>
                                  </p:childTnLst>
                                </p:cTn>
                              </p:par>
                            </p:childTnLst>
                          </p:cTn>
                        </p:par>
                        <p:par>
                          <p:cTn id="94" fill="hold" nodeType="afterGroup">
                            <p:stCondLst>
                              <p:cond delay="8350"/>
                            </p:stCondLst>
                            <p:childTnLst>
                              <p:par>
                                <p:cTn id="95" presetID="38" presetClass="entr" presetSubtype="0" accel="50000" fill="hold" grpId="0" nodeType="afterEffect">
                                  <p:stCondLst>
                                    <p:cond delay="0"/>
                                  </p:stCondLst>
                                  <p:iterate type="lt">
                                    <p:tmPct val="50000"/>
                                  </p:iterate>
                                  <p:childTnLst>
                                    <p:set>
                                      <p:cBhvr>
                                        <p:cTn id="96" dur="1" fill="hold">
                                          <p:stCondLst>
                                            <p:cond delay="0"/>
                                          </p:stCondLst>
                                        </p:cTn>
                                        <p:tgtEl>
                                          <p:spTgt spid="79913"/>
                                        </p:tgtEl>
                                        <p:attrNameLst>
                                          <p:attrName>style.visibility</p:attrName>
                                        </p:attrNameLst>
                                      </p:cBhvr>
                                      <p:to>
                                        <p:strVal val="visible"/>
                                      </p:to>
                                    </p:set>
                                    <p:set>
                                      <p:cBhvr>
                                        <p:cTn id="97" dur="455" fill="hold">
                                          <p:stCondLst>
                                            <p:cond delay="0"/>
                                          </p:stCondLst>
                                        </p:cTn>
                                        <p:tgtEl>
                                          <p:spTgt spid="79913"/>
                                        </p:tgtEl>
                                        <p:attrNameLst>
                                          <p:attrName>style.rotation</p:attrName>
                                        </p:attrNameLst>
                                      </p:cBhvr>
                                      <p:to>
                                        <p:strVal val="-45.0"/>
                                      </p:to>
                                    </p:set>
                                    <p:anim calcmode="lin" valueType="num">
                                      <p:cBhvr>
                                        <p:cTn id="98" dur="455" fill="hold">
                                          <p:stCondLst>
                                            <p:cond delay="455"/>
                                          </p:stCondLst>
                                        </p:cTn>
                                        <p:tgtEl>
                                          <p:spTgt spid="79913"/>
                                        </p:tgtEl>
                                        <p:attrNameLst>
                                          <p:attrName>style.rotation</p:attrName>
                                        </p:attrNameLst>
                                      </p:cBhvr>
                                      <p:tavLst>
                                        <p:tav tm="0">
                                          <p:val>
                                            <p:fltVal val="-45"/>
                                          </p:val>
                                        </p:tav>
                                        <p:tav tm="69900">
                                          <p:val>
                                            <p:fltVal val="45"/>
                                          </p:val>
                                        </p:tav>
                                        <p:tav tm="100000">
                                          <p:val>
                                            <p:fltVal val="0"/>
                                          </p:val>
                                        </p:tav>
                                      </p:tavLst>
                                    </p:anim>
                                    <p:anim calcmode="lin" valueType="num">
                                      <p:cBhvr>
                                        <p:cTn id="99" dur="455" fill="hold">
                                          <p:stCondLst>
                                            <p:cond delay="0"/>
                                          </p:stCondLst>
                                        </p:cTn>
                                        <p:tgtEl>
                                          <p:spTgt spid="79913"/>
                                        </p:tgtEl>
                                        <p:attrNameLst>
                                          <p:attrName>ppt_y</p:attrName>
                                        </p:attrNameLst>
                                      </p:cBhvr>
                                      <p:tavLst>
                                        <p:tav tm="0">
                                          <p:val>
                                            <p:strVal val="#ppt_y-1"/>
                                          </p:val>
                                        </p:tav>
                                        <p:tav tm="100000">
                                          <p:val>
                                            <p:strVal val="#ppt_y-(0.354*#ppt_w-0.172*#ppt_h)"/>
                                          </p:val>
                                        </p:tav>
                                      </p:tavLst>
                                    </p:anim>
                                    <p:anim calcmode="lin" valueType="num">
                                      <p:cBhvr>
                                        <p:cTn id="100" dur="156" decel="50000" autoRev="1" fill="hold">
                                          <p:stCondLst>
                                            <p:cond delay="455"/>
                                          </p:stCondLst>
                                        </p:cTn>
                                        <p:tgtEl>
                                          <p:spTgt spid="79913"/>
                                        </p:tgtEl>
                                        <p:attrNameLst>
                                          <p:attrName>ppt_y</p:attrName>
                                        </p:attrNameLst>
                                      </p:cBhvr>
                                      <p:tavLst>
                                        <p:tav tm="0">
                                          <p:val>
                                            <p:strVal val="#ppt_y-(0.354*#ppt_w-0.172*#ppt_h)"/>
                                          </p:val>
                                        </p:tav>
                                        <p:tav tm="100000">
                                          <p:val>
                                            <p:strVal val="#ppt_y-(0.354*#ppt_w-0.172*#ppt_h)-#ppt_h/2"/>
                                          </p:val>
                                        </p:tav>
                                      </p:tavLst>
                                    </p:anim>
                                    <p:anim calcmode="lin" valueType="num">
                                      <p:cBhvr>
                                        <p:cTn id="101" dur="136" fill="hold">
                                          <p:stCondLst>
                                            <p:cond delay="864"/>
                                          </p:stCondLst>
                                        </p:cTn>
                                        <p:tgtEl>
                                          <p:spTgt spid="79913"/>
                                        </p:tgtEl>
                                        <p:attrNameLst>
                                          <p:attrName>ppt_y</p:attrName>
                                        </p:attrNameLst>
                                      </p:cBhvr>
                                      <p:tavLst>
                                        <p:tav tm="0">
                                          <p:val>
                                            <p:strVal val="#ppt_y-(0.354*#ppt_w-0.172*#ppt_h)"/>
                                          </p:val>
                                        </p:tav>
                                        <p:tav tm="100000">
                                          <p:val>
                                            <p:strVal val="#ppt_y"/>
                                          </p:val>
                                        </p:tav>
                                      </p:tavLst>
                                    </p:anim>
                                  </p:childTnLst>
                                </p:cTn>
                              </p:par>
                            </p:childTnLst>
                          </p:cTn>
                        </p:par>
                        <p:par>
                          <p:cTn id="102" fill="hold" nodeType="afterGroup">
                            <p:stCondLst>
                              <p:cond delay="9850"/>
                            </p:stCondLst>
                            <p:childTnLst>
                              <p:par>
                                <p:cTn id="103" presetID="38" presetClass="entr" presetSubtype="0" accel="50000" fill="hold" grpId="0" nodeType="afterEffect">
                                  <p:stCondLst>
                                    <p:cond delay="0"/>
                                  </p:stCondLst>
                                  <p:iterate type="lt">
                                    <p:tmPct val="50000"/>
                                  </p:iterate>
                                  <p:childTnLst>
                                    <p:set>
                                      <p:cBhvr>
                                        <p:cTn id="104" dur="1" fill="hold">
                                          <p:stCondLst>
                                            <p:cond delay="0"/>
                                          </p:stCondLst>
                                        </p:cTn>
                                        <p:tgtEl>
                                          <p:spTgt spid="79910"/>
                                        </p:tgtEl>
                                        <p:attrNameLst>
                                          <p:attrName>style.visibility</p:attrName>
                                        </p:attrNameLst>
                                      </p:cBhvr>
                                      <p:to>
                                        <p:strVal val="visible"/>
                                      </p:to>
                                    </p:set>
                                    <p:set>
                                      <p:cBhvr>
                                        <p:cTn id="105" dur="455" fill="hold">
                                          <p:stCondLst>
                                            <p:cond delay="0"/>
                                          </p:stCondLst>
                                        </p:cTn>
                                        <p:tgtEl>
                                          <p:spTgt spid="79910"/>
                                        </p:tgtEl>
                                        <p:attrNameLst>
                                          <p:attrName>style.rotation</p:attrName>
                                        </p:attrNameLst>
                                      </p:cBhvr>
                                      <p:to>
                                        <p:strVal val="-45.0"/>
                                      </p:to>
                                    </p:set>
                                    <p:anim calcmode="lin" valueType="num">
                                      <p:cBhvr>
                                        <p:cTn id="106" dur="455" fill="hold">
                                          <p:stCondLst>
                                            <p:cond delay="455"/>
                                          </p:stCondLst>
                                        </p:cTn>
                                        <p:tgtEl>
                                          <p:spTgt spid="79910"/>
                                        </p:tgtEl>
                                        <p:attrNameLst>
                                          <p:attrName>style.rotation</p:attrName>
                                        </p:attrNameLst>
                                      </p:cBhvr>
                                      <p:tavLst>
                                        <p:tav tm="0">
                                          <p:val>
                                            <p:fltVal val="-45"/>
                                          </p:val>
                                        </p:tav>
                                        <p:tav tm="69900">
                                          <p:val>
                                            <p:fltVal val="45"/>
                                          </p:val>
                                        </p:tav>
                                        <p:tav tm="100000">
                                          <p:val>
                                            <p:fltVal val="0"/>
                                          </p:val>
                                        </p:tav>
                                      </p:tavLst>
                                    </p:anim>
                                    <p:anim calcmode="lin" valueType="num">
                                      <p:cBhvr>
                                        <p:cTn id="107" dur="455" fill="hold">
                                          <p:stCondLst>
                                            <p:cond delay="0"/>
                                          </p:stCondLst>
                                        </p:cTn>
                                        <p:tgtEl>
                                          <p:spTgt spid="79910"/>
                                        </p:tgtEl>
                                        <p:attrNameLst>
                                          <p:attrName>ppt_y</p:attrName>
                                        </p:attrNameLst>
                                      </p:cBhvr>
                                      <p:tavLst>
                                        <p:tav tm="0">
                                          <p:val>
                                            <p:strVal val="#ppt_y-1"/>
                                          </p:val>
                                        </p:tav>
                                        <p:tav tm="100000">
                                          <p:val>
                                            <p:strVal val="#ppt_y-(0.354*#ppt_w-0.172*#ppt_h)"/>
                                          </p:val>
                                        </p:tav>
                                      </p:tavLst>
                                    </p:anim>
                                    <p:anim calcmode="lin" valueType="num">
                                      <p:cBhvr>
                                        <p:cTn id="108" dur="156" decel="50000" autoRev="1" fill="hold">
                                          <p:stCondLst>
                                            <p:cond delay="455"/>
                                          </p:stCondLst>
                                        </p:cTn>
                                        <p:tgtEl>
                                          <p:spTgt spid="79910"/>
                                        </p:tgtEl>
                                        <p:attrNameLst>
                                          <p:attrName>ppt_y</p:attrName>
                                        </p:attrNameLst>
                                      </p:cBhvr>
                                      <p:tavLst>
                                        <p:tav tm="0">
                                          <p:val>
                                            <p:strVal val="#ppt_y-(0.354*#ppt_w-0.172*#ppt_h)"/>
                                          </p:val>
                                        </p:tav>
                                        <p:tav tm="100000">
                                          <p:val>
                                            <p:strVal val="#ppt_y-(0.354*#ppt_w-0.172*#ppt_h)-#ppt_h/2"/>
                                          </p:val>
                                        </p:tav>
                                      </p:tavLst>
                                    </p:anim>
                                    <p:anim calcmode="lin" valueType="num">
                                      <p:cBhvr>
                                        <p:cTn id="109" dur="136" fill="hold">
                                          <p:stCondLst>
                                            <p:cond delay="864"/>
                                          </p:stCondLst>
                                        </p:cTn>
                                        <p:tgtEl>
                                          <p:spTgt spid="79910"/>
                                        </p:tgtEl>
                                        <p:attrNameLst>
                                          <p:attrName>ppt_y</p:attrName>
                                        </p:attrNameLst>
                                      </p:cBhvr>
                                      <p:tavLst>
                                        <p:tav tm="0">
                                          <p:val>
                                            <p:strVal val="#ppt_y-(0.354*#ppt_w-0.172*#ppt_h)"/>
                                          </p:val>
                                        </p:tav>
                                        <p:tav tm="100000">
                                          <p:val>
                                            <p:strVal val="#ppt_y"/>
                                          </p:val>
                                        </p:tav>
                                      </p:tavLst>
                                    </p:anim>
                                  </p:childTnLst>
                                </p:cTn>
                              </p:par>
                            </p:childTnLst>
                          </p:cTn>
                        </p:par>
                        <p:par>
                          <p:cTn id="110" fill="hold" nodeType="afterGroup">
                            <p:stCondLst>
                              <p:cond delay="11350"/>
                            </p:stCondLst>
                            <p:childTnLst>
                              <p:par>
                                <p:cTn id="111" presetID="38" presetClass="entr" presetSubtype="0" accel="50000" fill="hold" grpId="0" nodeType="afterEffect">
                                  <p:stCondLst>
                                    <p:cond delay="0"/>
                                  </p:stCondLst>
                                  <p:iterate type="lt">
                                    <p:tmPct val="50000"/>
                                  </p:iterate>
                                  <p:childTnLst>
                                    <p:set>
                                      <p:cBhvr>
                                        <p:cTn id="112" dur="1" fill="hold">
                                          <p:stCondLst>
                                            <p:cond delay="0"/>
                                          </p:stCondLst>
                                        </p:cTn>
                                        <p:tgtEl>
                                          <p:spTgt spid="79911"/>
                                        </p:tgtEl>
                                        <p:attrNameLst>
                                          <p:attrName>style.visibility</p:attrName>
                                        </p:attrNameLst>
                                      </p:cBhvr>
                                      <p:to>
                                        <p:strVal val="visible"/>
                                      </p:to>
                                    </p:set>
                                    <p:set>
                                      <p:cBhvr>
                                        <p:cTn id="113" dur="455" fill="hold">
                                          <p:stCondLst>
                                            <p:cond delay="0"/>
                                          </p:stCondLst>
                                        </p:cTn>
                                        <p:tgtEl>
                                          <p:spTgt spid="79911"/>
                                        </p:tgtEl>
                                        <p:attrNameLst>
                                          <p:attrName>style.rotation</p:attrName>
                                        </p:attrNameLst>
                                      </p:cBhvr>
                                      <p:to>
                                        <p:strVal val="-45.0"/>
                                      </p:to>
                                    </p:set>
                                    <p:anim calcmode="lin" valueType="num">
                                      <p:cBhvr>
                                        <p:cTn id="114" dur="455" fill="hold">
                                          <p:stCondLst>
                                            <p:cond delay="455"/>
                                          </p:stCondLst>
                                        </p:cTn>
                                        <p:tgtEl>
                                          <p:spTgt spid="79911"/>
                                        </p:tgtEl>
                                        <p:attrNameLst>
                                          <p:attrName>style.rotation</p:attrName>
                                        </p:attrNameLst>
                                      </p:cBhvr>
                                      <p:tavLst>
                                        <p:tav tm="0">
                                          <p:val>
                                            <p:fltVal val="-45"/>
                                          </p:val>
                                        </p:tav>
                                        <p:tav tm="69900">
                                          <p:val>
                                            <p:fltVal val="45"/>
                                          </p:val>
                                        </p:tav>
                                        <p:tav tm="100000">
                                          <p:val>
                                            <p:fltVal val="0"/>
                                          </p:val>
                                        </p:tav>
                                      </p:tavLst>
                                    </p:anim>
                                    <p:anim calcmode="lin" valueType="num">
                                      <p:cBhvr>
                                        <p:cTn id="115" dur="455" fill="hold">
                                          <p:stCondLst>
                                            <p:cond delay="0"/>
                                          </p:stCondLst>
                                        </p:cTn>
                                        <p:tgtEl>
                                          <p:spTgt spid="79911"/>
                                        </p:tgtEl>
                                        <p:attrNameLst>
                                          <p:attrName>ppt_y</p:attrName>
                                        </p:attrNameLst>
                                      </p:cBhvr>
                                      <p:tavLst>
                                        <p:tav tm="0">
                                          <p:val>
                                            <p:strVal val="#ppt_y-1"/>
                                          </p:val>
                                        </p:tav>
                                        <p:tav tm="100000">
                                          <p:val>
                                            <p:strVal val="#ppt_y-(0.354*#ppt_w-0.172*#ppt_h)"/>
                                          </p:val>
                                        </p:tav>
                                      </p:tavLst>
                                    </p:anim>
                                    <p:anim calcmode="lin" valueType="num">
                                      <p:cBhvr>
                                        <p:cTn id="116" dur="156" decel="50000" autoRev="1" fill="hold">
                                          <p:stCondLst>
                                            <p:cond delay="455"/>
                                          </p:stCondLst>
                                        </p:cTn>
                                        <p:tgtEl>
                                          <p:spTgt spid="79911"/>
                                        </p:tgtEl>
                                        <p:attrNameLst>
                                          <p:attrName>ppt_y</p:attrName>
                                        </p:attrNameLst>
                                      </p:cBhvr>
                                      <p:tavLst>
                                        <p:tav tm="0">
                                          <p:val>
                                            <p:strVal val="#ppt_y-(0.354*#ppt_w-0.172*#ppt_h)"/>
                                          </p:val>
                                        </p:tav>
                                        <p:tav tm="100000">
                                          <p:val>
                                            <p:strVal val="#ppt_y-(0.354*#ppt_w-0.172*#ppt_h)-#ppt_h/2"/>
                                          </p:val>
                                        </p:tav>
                                      </p:tavLst>
                                    </p:anim>
                                    <p:anim calcmode="lin" valueType="num">
                                      <p:cBhvr>
                                        <p:cTn id="117" dur="136" fill="hold">
                                          <p:stCondLst>
                                            <p:cond delay="864"/>
                                          </p:stCondLst>
                                        </p:cTn>
                                        <p:tgtEl>
                                          <p:spTgt spid="79911"/>
                                        </p:tgtEl>
                                        <p:attrNameLst>
                                          <p:attrName>ppt_y</p:attrName>
                                        </p:attrNameLst>
                                      </p:cBhvr>
                                      <p:tavLst>
                                        <p:tav tm="0">
                                          <p:val>
                                            <p:strVal val="#ppt_y-(0.354*#ppt_w-0.172*#ppt_h)"/>
                                          </p:val>
                                        </p:tav>
                                        <p:tav tm="100000">
                                          <p:val>
                                            <p:strVal val="#ppt_y"/>
                                          </p:val>
                                        </p:tav>
                                      </p:tavLst>
                                    </p:anim>
                                  </p:childTnLst>
                                </p:cTn>
                              </p:par>
                            </p:childTnLst>
                          </p:cTn>
                        </p:par>
                        <p:par>
                          <p:cTn id="118" fill="hold" nodeType="afterGroup">
                            <p:stCondLst>
                              <p:cond delay="12850"/>
                            </p:stCondLst>
                            <p:childTnLst>
                              <p:par>
                                <p:cTn id="119" presetID="23" presetClass="entr" presetSubtype="16" fill="hold" nodeType="afterEffect">
                                  <p:stCondLst>
                                    <p:cond delay="0"/>
                                  </p:stCondLst>
                                  <p:childTnLst>
                                    <p:set>
                                      <p:cBhvr>
                                        <p:cTn id="120" dur="1" fill="hold">
                                          <p:stCondLst>
                                            <p:cond delay="0"/>
                                          </p:stCondLst>
                                        </p:cTn>
                                        <p:tgtEl>
                                          <p:spTgt spid="79918"/>
                                        </p:tgtEl>
                                        <p:attrNameLst>
                                          <p:attrName>style.visibility</p:attrName>
                                        </p:attrNameLst>
                                      </p:cBhvr>
                                      <p:to>
                                        <p:strVal val="visible"/>
                                      </p:to>
                                    </p:set>
                                    <p:anim calcmode="lin" valueType="num">
                                      <p:cBhvr>
                                        <p:cTn id="121" dur="1000" fill="hold"/>
                                        <p:tgtEl>
                                          <p:spTgt spid="79918"/>
                                        </p:tgtEl>
                                        <p:attrNameLst>
                                          <p:attrName>ppt_w</p:attrName>
                                        </p:attrNameLst>
                                      </p:cBhvr>
                                      <p:tavLst>
                                        <p:tav tm="0">
                                          <p:val>
                                            <p:fltVal val="0"/>
                                          </p:val>
                                        </p:tav>
                                        <p:tav tm="100000">
                                          <p:val>
                                            <p:strVal val="#ppt_w"/>
                                          </p:val>
                                        </p:tav>
                                      </p:tavLst>
                                    </p:anim>
                                    <p:anim calcmode="lin" valueType="num">
                                      <p:cBhvr>
                                        <p:cTn id="122" dur="1000" fill="hold"/>
                                        <p:tgtEl>
                                          <p:spTgt spid="79918"/>
                                        </p:tgtEl>
                                        <p:attrNameLst>
                                          <p:attrName>ppt_h</p:attrName>
                                        </p:attrNameLst>
                                      </p:cBhvr>
                                      <p:tavLst>
                                        <p:tav tm="0">
                                          <p:val>
                                            <p:fltVal val="0"/>
                                          </p:val>
                                        </p:tav>
                                        <p:tav tm="100000">
                                          <p:val>
                                            <p:strVal val="#ppt_h"/>
                                          </p:val>
                                        </p:tav>
                                      </p:tavLst>
                                    </p:anim>
                                  </p:childTnLst>
                                </p:cTn>
                              </p:par>
                            </p:childTnLst>
                          </p:cTn>
                        </p:par>
                        <p:par>
                          <p:cTn id="123" fill="hold" nodeType="afterGroup">
                            <p:stCondLst>
                              <p:cond delay="13850"/>
                            </p:stCondLst>
                            <p:childTnLst>
                              <p:par>
                                <p:cTn id="124" presetID="41" presetClass="entr" presetSubtype="0" fill="hold" grpId="0" nodeType="afterEffect">
                                  <p:stCondLst>
                                    <p:cond delay="0"/>
                                  </p:stCondLst>
                                  <p:iterate type="lt">
                                    <p:tmPct val="10000"/>
                                  </p:iterate>
                                  <p:childTnLst>
                                    <p:set>
                                      <p:cBhvr>
                                        <p:cTn id="125" dur="1" fill="hold">
                                          <p:stCondLst>
                                            <p:cond delay="0"/>
                                          </p:stCondLst>
                                        </p:cTn>
                                        <p:tgtEl>
                                          <p:spTgt spid="79915"/>
                                        </p:tgtEl>
                                        <p:attrNameLst>
                                          <p:attrName>style.visibility</p:attrName>
                                        </p:attrNameLst>
                                      </p:cBhvr>
                                      <p:to>
                                        <p:strVal val="visible"/>
                                      </p:to>
                                    </p:set>
                                    <p:anim calcmode="lin" valueType="num">
                                      <p:cBhvr>
                                        <p:cTn id="126" dur="500" fill="hold"/>
                                        <p:tgtEl>
                                          <p:spTgt spid="79915"/>
                                        </p:tgtEl>
                                        <p:attrNameLst>
                                          <p:attrName>ppt_x</p:attrName>
                                        </p:attrNameLst>
                                      </p:cBhvr>
                                      <p:tavLst>
                                        <p:tav tm="0">
                                          <p:val>
                                            <p:strVal val="#ppt_x"/>
                                          </p:val>
                                        </p:tav>
                                        <p:tav tm="50000">
                                          <p:val>
                                            <p:strVal val="#ppt_x+.1"/>
                                          </p:val>
                                        </p:tav>
                                        <p:tav tm="100000">
                                          <p:val>
                                            <p:strVal val="#ppt_x"/>
                                          </p:val>
                                        </p:tav>
                                      </p:tavLst>
                                    </p:anim>
                                    <p:anim calcmode="lin" valueType="num">
                                      <p:cBhvr>
                                        <p:cTn id="127" dur="500" fill="hold"/>
                                        <p:tgtEl>
                                          <p:spTgt spid="79915"/>
                                        </p:tgtEl>
                                        <p:attrNameLst>
                                          <p:attrName>ppt_y</p:attrName>
                                        </p:attrNameLst>
                                      </p:cBhvr>
                                      <p:tavLst>
                                        <p:tav tm="0">
                                          <p:val>
                                            <p:strVal val="#ppt_y"/>
                                          </p:val>
                                        </p:tav>
                                        <p:tav tm="100000">
                                          <p:val>
                                            <p:strVal val="#ppt_y"/>
                                          </p:val>
                                        </p:tav>
                                      </p:tavLst>
                                    </p:anim>
                                    <p:anim calcmode="lin" valueType="num">
                                      <p:cBhvr>
                                        <p:cTn id="128" dur="500" fill="hold"/>
                                        <p:tgtEl>
                                          <p:spTgt spid="79915"/>
                                        </p:tgtEl>
                                        <p:attrNameLst>
                                          <p:attrName>ppt_h</p:attrName>
                                        </p:attrNameLst>
                                      </p:cBhvr>
                                      <p:tavLst>
                                        <p:tav tm="0">
                                          <p:val>
                                            <p:strVal val="#ppt_h/10"/>
                                          </p:val>
                                        </p:tav>
                                        <p:tav tm="50000">
                                          <p:val>
                                            <p:strVal val="#ppt_h+.01"/>
                                          </p:val>
                                        </p:tav>
                                        <p:tav tm="100000">
                                          <p:val>
                                            <p:strVal val="#ppt_h"/>
                                          </p:val>
                                        </p:tav>
                                      </p:tavLst>
                                    </p:anim>
                                    <p:anim calcmode="lin" valueType="num">
                                      <p:cBhvr>
                                        <p:cTn id="129" dur="500" fill="hold"/>
                                        <p:tgtEl>
                                          <p:spTgt spid="79915"/>
                                        </p:tgtEl>
                                        <p:attrNameLst>
                                          <p:attrName>ppt_w</p:attrName>
                                        </p:attrNameLst>
                                      </p:cBhvr>
                                      <p:tavLst>
                                        <p:tav tm="0">
                                          <p:val>
                                            <p:strVal val="#ppt_w/10"/>
                                          </p:val>
                                        </p:tav>
                                        <p:tav tm="50000">
                                          <p:val>
                                            <p:strVal val="#ppt_w+.01"/>
                                          </p:val>
                                        </p:tav>
                                        <p:tav tm="100000">
                                          <p:val>
                                            <p:strVal val="#ppt_w"/>
                                          </p:val>
                                        </p:tav>
                                      </p:tavLst>
                                    </p:anim>
                                    <p:animEffect transition="in" filter="fade">
                                      <p:cBhvr>
                                        <p:cTn id="130" dur="500" tmFilter="0,0; .5, 1; 1, 1"/>
                                        <p:tgtEl>
                                          <p:spTgt spid="79915"/>
                                        </p:tgtEl>
                                      </p:cBhvr>
                                    </p:animEffect>
                                  </p:childTnLst>
                                </p:cTn>
                              </p:par>
                              <p:par>
                                <p:cTn id="131" presetID="41" presetClass="entr" presetSubtype="0" fill="hold" grpId="0" nodeType="withEffect">
                                  <p:stCondLst>
                                    <p:cond delay="0"/>
                                  </p:stCondLst>
                                  <p:iterate type="lt">
                                    <p:tmPct val="10000"/>
                                  </p:iterate>
                                  <p:childTnLst>
                                    <p:set>
                                      <p:cBhvr>
                                        <p:cTn id="132" dur="1" fill="hold">
                                          <p:stCondLst>
                                            <p:cond delay="0"/>
                                          </p:stCondLst>
                                        </p:cTn>
                                        <p:tgtEl>
                                          <p:spTgt spid="79916"/>
                                        </p:tgtEl>
                                        <p:attrNameLst>
                                          <p:attrName>style.visibility</p:attrName>
                                        </p:attrNameLst>
                                      </p:cBhvr>
                                      <p:to>
                                        <p:strVal val="visible"/>
                                      </p:to>
                                    </p:set>
                                    <p:anim calcmode="lin" valueType="num">
                                      <p:cBhvr>
                                        <p:cTn id="133" dur="500" fill="hold"/>
                                        <p:tgtEl>
                                          <p:spTgt spid="79916"/>
                                        </p:tgtEl>
                                        <p:attrNameLst>
                                          <p:attrName>ppt_x</p:attrName>
                                        </p:attrNameLst>
                                      </p:cBhvr>
                                      <p:tavLst>
                                        <p:tav tm="0">
                                          <p:val>
                                            <p:strVal val="#ppt_x"/>
                                          </p:val>
                                        </p:tav>
                                        <p:tav tm="50000">
                                          <p:val>
                                            <p:strVal val="#ppt_x+.1"/>
                                          </p:val>
                                        </p:tav>
                                        <p:tav tm="100000">
                                          <p:val>
                                            <p:strVal val="#ppt_x"/>
                                          </p:val>
                                        </p:tav>
                                      </p:tavLst>
                                    </p:anim>
                                    <p:anim calcmode="lin" valueType="num">
                                      <p:cBhvr>
                                        <p:cTn id="134" dur="500" fill="hold"/>
                                        <p:tgtEl>
                                          <p:spTgt spid="79916"/>
                                        </p:tgtEl>
                                        <p:attrNameLst>
                                          <p:attrName>ppt_y</p:attrName>
                                        </p:attrNameLst>
                                      </p:cBhvr>
                                      <p:tavLst>
                                        <p:tav tm="0">
                                          <p:val>
                                            <p:strVal val="#ppt_y"/>
                                          </p:val>
                                        </p:tav>
                                        <p:tav tm="100000">
                                          <p:val>
                                            <p:strVal val="#ppt_y"/>
                                          </p:val>
                                        </p:tav>
                                      </p:tavLst>
                                    </p:anim>
                                    <p:anim calcmode="lin" valueType="num">
                                      <p:cBhvr>
                                        <p:cTn id="135" dur="500" fill="hold"/>
                                        <p:tgtEl>
                                          <p:spTgt spid="79916"/>
                                        </p:tgtEl>
                                        <p:attrNameLst>
                                          <p:attrName>ppt_h</p:attrName>
                                        </p:attrNameLst>
                                      </p:cBhvr>
                                      <p:tavLst>
                                        <p:tav tm="0">
                                          <p:val>
                                            <p:strVal val="#ppt_h/10"/>
                                          </p:val>
                                        </p:tav>
                                        <p:tav tm="50000">
                                          <p:val>
                                            <p:strVal val="#ppt_h+.01"/>
                                          </p:val>
                                        </p:tav>
                                        <p:tav tm="100000">
                                          <p:val>
                                            <p:strVal val="#ppt_h"/>
                                          </p:val>
                                        </p:tav>
                                      </p:tavLst>
                                    </p:anim>
                                    <p:anim calcmode="lin" valueType="num">
                                      <p:cBhvr>
                                        <p:cTn id="136" dur="500" fill="hold"/>
                                        <p:tgtEl>
                                          <p:spTgt spid="79916"/>
                                        </p:tgtEl>
                                        <p:attrNameLst>
                                          <p:attrName>ppt_w</p:attrName>
                                        </p:attrNameLst>
                                      </p:cBhvr>
                                      <p:tavLst>
                                        <p:tav tm="0">
                                          <p:val>
                                            <p:strVal val="#ppt_w/10"/>
                                          </p:val>
                                        </p:tav>
                                        <p:tav tm="50000">
                                          <p:val>
                                            <p:strVal val="#ppt_w+.01"/>
                                          </p:val>
                                        </p:tav>
                                        <p:tav tm="100000">
                                          <p:val>
                                            <p:strVal val="#ppt_w"/>
                                          </p:val>
                                        </p:tav>
                                      </p:tavLst>
                                    </p:anim>
                                    <p:animEffect transition="in" filter="fade">
                                      <p:cBhvr>
                                        <p:cTn id="137" dur="500" tmFilter="0,0; .5, 1; 1, 1"/>
                                        <p:tgtEl>
                                          <p:spTgt spid="79916"/>
                                        </p:tgtEl>
                                      </p:cBhvr>
                                    </p:animEffect>
                                  </p:childTnLst>
                                </p:cTn>
                              </p:par>
                            </p:childTnLst>
                          </p:cTn>
                        </p:par>
                        <p:par>
                          <p:cTn id="138" fill="hold" nodeType="afterGroup">
                            <p:stCondLst>
                              <p:cond delay="14600"/>
                            </p:stCondLst>
                            <p:childTnLst>
                              <p:par>
                                <p:cTn id="139" presetID="56" presetClass="entr" presetSubtype="0" fill="hold" grpId="0" nodeType="afterEffect">
                                  <p:stCondLst>
                                    <p:cond delay="0"/>
                                  </p:stCondLst>
                                  <p:iterate type="lt">
                                    <p:tmPct val="10000"/>
                                  </p:iterate>
                                  <p:childTnLst>
                                    <p:set>
                                      <p:cBhvr>
                                        <p:cTn id="140" dur="1" fill="hold">
                                          <p:stCondLst>
                                            <p:cond delay="0"/>
                                          </p:stCondLst>
                                        </p:cTn>
                                        <p:tgtEl>
                                          <p:spTgt spid="79917"/>
                                        </p:tgtEl>
                                        <p:attrNameLst>
                                          <p:attrName>style.visibility</p:attrName>
                                        </p:attrNameLst>
                                      </p:cBhvr>
                                      <p:to>
                                        <p:strVal val="visible"/>
                                      </p:to>
                                    </p:set>
                                    <p:anim by="(-#ppt_w*2)" calcmode="lin" valueType="num">
                                      <p:cBhvr rctx="PPT">
                                        <p:cTn id="141" dur="250" autoRev="1" fill="hold">
                                          <p:stCondLst>
                                            <p:cond delay="0"/>
                                          </p:stCondLst>
                                        </p:cTn>
                                        <p:tgtEl>
                                          <p:spTgt spid="79917"/>
                                        </p:tgtEl>
                                        <p:attrNameLst>
                                          <p:attrName>ppt_w</p:attrName>
                                        </p:attrNameLst>
                                      </p:cBhvr>
                                    </p:anim>
                                    <p:anim by="(#ppt_w*0.50)" calcmode="lin" valueType="num">
                                      <p:cBhvr>
                                        <p:cTn id="142" dur="250" decel="50000" autoRev="1" fill="hold">
                                          <p:stCondLst>
                                            <p:cond delay="0"/>
                                          </p:stCondLst>
                                        </p:cTn>
                                        <p:tgtEl>
                                          <p:spTgt spid="79917"/>
                                        </p:tgtEl>
                                        <p:attrNameLst>
                                          <p:attrName>ppt_x</p:attrName>
                                        </p:attrNameLst>
                                      </p:cBhvr>
                                    </p:anim>
                                    <p:anim from="(-#ppt_h/2)" to="(#ppt_y)" calcmode="lin" valueType="num">
                                      <p:cBhvr>
                                        <p:cTn id="143" dur="500" fill="hold">
                                          <p:stCondLst>
                                            <p:cond delay="0"/>
                                          </p:stCondLst>
                                        </p:cTn>
                                        <p:tgtEl>
                                          <p:spTgt spid="79917"/>
                                        </p:tgtEl>
                                        <p:attrNameLst>
                                          <p:attrName>ppt_y</p:attrName>
                                        </p:attrNameLst>
                                      </p:cBhvr>
                                    </p:anim>
                                    <p:animRot by="21600000">
                                      <p:cBhvr>
                                        <p:cTn id="144" dur="500" fill="hold">
                                          <p:stCondLst>
                                            <p:cond delay="0"/>
                                          </p:stCondLst>
                                        </p:cTn>
                                        <p:tgtEl>
                                          <p:spTgt spid="79917"/>
                                        </p:tgtEl>
                                        <p:attrNameLst>
                                          <p:attrName>r</p:attrName>
                                        </p:attrNameLst>
                                      </p:cBhvr>
                                    </p:animRot>
                                  </p:childTnLst>
                                </p:cTn>
                              </p:par>
                            </p:childTnLst>
                          </p:cTn>
                        </p:par>
                        <p:par>
                          <p:cTn id="145" fill="hold">
                            <p:stCondLst>
                              <p:cond delay="20150"/>
                            </p:stCondLst>
                            <p:childTnLst>
                              <p:par>
                                <p:cTn id="146" presetID="42" presetClass="entr" presetSubtype="0" fill="hold" grpId="0" nodeType="afterEffect">
                                  <p:stCondLst>
                                    <p:cond delay="0"/>
                                  </p:stCondLst>
                                  <p:childTnLst>
                                    <p:set>
                                      <p:cBhvr>
                                        <p:cTn id="147" dur="1" fill="hold">
                                          <p:stCondLst>
                                            <p:cond delay="0"/>
                                          </p:stCondLst>
                                        </p:cTn>
                                        <p:tgtEl>
                                          <p:spTgt spid="28"/>
                                        </p:tgtEl>
                                        <p:attrNameLst>
                                          <p:attrName>style.visibility</p:attrName>
                                        </p:attrNameLst>
                                      </p:cBhvr>
                                      <p:to>
                                        <p:strVal val="visible"/>
                                      </p:to>
                                    </p:set>
                                    <p:animEffect transition="in" filter="fade">
                                      <p:cBhvr>
                                        <p:cTn id="148" dur="1000"/>
                                        <p:tgtEl>
                                          <p:spTgt spid="28"/>
                                        </p:tgtEl>
                                      </p:cBhvr>
                                    </p:animEffect>
                                    <p:anim calcmode="lin" valueType="num">
                                      <p:cBhvr>
                                        <p:cTn id="149" dur="1000" fill="hold"/>
                                        <p:tgtEl>
                                          <p:spTgt spid="28"/>
                                        </p:tgtEl>
                                        <p:attrNameLst>
                                          <p:attrName>ppt_x</p:attrName>
                                        </p:attrNameLst>
                                      </p:cBhvr>
                                      <p:tavLst>
                                        <p:tav tm="0">
                                          <p:val>
                                            <p:strVal val="#ppt_x"/>
                                          </p:val>
                                        </p:tav>
                                        <p:tav tm="100000">
                                          <p:val>
                                            <p:strVal val="#ppt_x"/>
                                          </p:val>
                                        </p:tav>
                                      </p:tavLst>
                                    </p:anim>
                                    <p:anim calcmode="lin" valueType="num">
                                      <p:cBhvr>
                                        <p:cTn id="1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animBg="1"/>
      <p:bldP spid="79908" grpId="0"/>
      <p:bldP spid="79909" grpId="0"/>
      <p:bldP spid="79910" grpId="0"/>
      <p:bldP spid="79911" grpId="0"/>
      <p:bldP spid="79912" grpId="0"/>
      <p:bldP spid="79913" grpId="0"/>
      <p:bldP spid="79914" grpId="0"/>
      <p:bldP spid="79915" grpId="0"/>
      <p:bldP spid="79916" grpId="0"/>
      <p:bldP spid="79917" grpId="0"/>
      <p:bldP spid="79919" grpId="0"/>
      <p:bldP spid="79920"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6" name="Rectangle 6"/>
          <p:cNvSpPr>
            <a:spLocks noChangeArrowheads="1"/>
          </p:cNvSpPr>
          <p:nvPr/>
        </p:nvSpPr>
        <p:spPr bwMode="auto">
          <a:xfrm>
            <a:off x="838200" y="1700213"/>
            <a:ext cx="7783513"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pPr>
              <a:lnSpc>
                <a:spcPct val="150000"/>
              </a:lnSpc>
            </a:pPr>
            <a:r>
              <a:rPr lang="zh-CN" altLang="en-US">
                <a:ea typeface="微软雅黑" pitchFamily="34" charset="-122"/>
              </a:rPr>
              <a:t>我们于社会：</a:t>
            </a:r>
          </a:p>
          <a:p>
            <a:pPr>
              <a:lnSpc>
                <a:spcPct val="150000"/>
              </a:lnSpc>
            </a:pPr>
            <a:r>
              <a:rPr lang="zh-CN" altLang="en-US">
                <a:ea typeface="微软雅黑" pitchFamily="34" charset="-122"/>
              </a:rPr>
              <a:t>注重环境保护、能源节约、下岗工人再就业等社会工作。</a:t>
            </a:r>
          </a:p>
          <a:p>
            <a:pPr>
              <a:lnSpc>
                <a:spcPct val="150000"/>
              </a:lnSpc>
            </a:pPr>
            <a:r>
              <a:rPr lang="zh-CN" altLang="en-US">
                <a:ea typeface="微软雅黑" pitchFamily="34" charset="-122"/>
              </a:rPr>
              <a:t>我们于员工：</a:t>
            </a:r>
          </a:p>
          <a:p>
            <a:pPr>
              <a:lnSpc>
                <a:spcPct val="150000"/>
              </a:lnSpc>
            </a:pPr>
            <a:r>
              <a:rPr lang="zh-CN" altLang="en-US">
                <a:ea typeface="微软雅黑" pitchFamily="34" charset="-122"/>
              </a:rPr>
              <a:t>润通公司在员工培训方面采取内部培训和外部培训相结合的方面，新员工加入润通公司采取导师制度，全面提高员工的综合技能和综合素质，为新老员工提供广阔的晋升与发展空间。</a:t>
            </a:r>
          </a:p>
        </p:txBody>
      </p:sp>
      <p:pic>
        <p:nvPicPr>
          <p:cNvPr id="8192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00" y="1931988"/>
            <a:ext cx="184150" cy="10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00" y="2708920"/>
            <a:ext cx="184150" cy="10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9" name="Rectangle 9"/>
          <p:cNvSpPr>
            <a:spLocks noChangeArrowheads="1"/>
          </p:cNvSpPr>
          <p:nvPr/>
        </p:nvSpPr>
        <p:spPr bwMode="auto">
          <a:xfrm>
            <a:off x="806450" y="1331913"/>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rgbClr val="006CB8"/>
                </a:solidFill>
                <a:ea typeface="方正正大黑简体" pitchFamily="2" charset="-122"/>
              </a:rPr>
              <a:t>以人为本</a:t>
            </a:r>
          </a:p>
        </p:txBody>
      </p:sp>
      <p:sp>
        <p:nvSpPr>
          <p:cNvPr id="81930" name="Rectangle 10"/>
          <p:cNvSpPr>
            <a:spLocks noChangeArrowheads="1"/>
          </p:cNvSpPr>
          <p:nvPr/>
        </p:nvSpPr>
        <p:spPr bwMode="auto">
          <a:xfrm>
            <a:off x="2711450" y="1341438"/>
            <a:ext cx="1279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rgbClr val="006CB8"/>
                </a:solidFill>
                <a:ea typeface="方正正大黑简体" pitchFamily="2" charset="-122"/>
              </a:rPr>
              <a:t>求质量</a:t>
            </a:r>
          </a:p>
        </p:txBody>
      </p:sp>
      <p:sp>
        <p:nvSpPr>
          <p:cNvPr id="81931" name="Rectangle 11"/>
          <p:cNvSpPr>
            <a:spLocks noChangeArrowheads="1"/>
          </p:cNvSpPr>
          <p:nvPr/>
        </p:nvSpPr>
        <p:spPr bwMode="auto">
          <a:xfrm>
            <a:off x="4295775" y="1341438"/>
            <a:ext cx="1660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74" tIns="33737" rIns="67474" bIns="33737">
            <a:spAutoFit/>
          </a:bodyPr>
          <a:lstStyle>
            <a:lvl1pPr defTabSz="1089025">
              <a:defRPr>
                <a:solidFill>
                  <a:schemeClr val="tx1"/>
                </a:solidFill>
                <a:latin typeface="Arial" charset="0"/>
                <a:ea typeface="宋体" pitchFamily="2" charset="-122"/>
              </a:defRPr>
            </a:lvl1pPr>
            <a:lvl2pPr marL="338138" defTabSz="1089025">
              <a:defRPr>
                <a:solidFill>
                  <a:schemeClr val="tx1"/>
                </a:solidFill>
                <a:latin typeface="Arial" charset="0"/>
                <a:ea typeface="宋体" pitchFamily="2" charset="-122"/>
              </a:defRPr>
            </a:lvl2pPr>
            <a:lvl3pPr marL="674688" defTabSz="1089025">
              <a:defRPr>
                <a:solidFill>
                  <a:schemeClr val="tx1"/>
                </a:solidFill>
                <a:latin typeface="Arial" charset="0"/>
                <a:ea typeface="宋体" pitchFamily="2" charset="-122"/>
              </a:defRPr>
            </a:lvl3pPr>
            <a:lvl4pPr marL="1012825" defTabSz="1089025">
              <a:defRPr>
                <a:solidFill>
                  <a:schemeClr val="tx1"/>
                </a:solidFill>
                <a:latin typeface="Arial" charset="0"/>
                <a:ea typeface="宋体" pitchFamily="2" charset="-122"/>
              </a:defRPr>
            </a:lvl4pPr>
            <a:lvl5pPr marL="1349375" defTabSz="1089025">
              <a:defRPr>
                <a:solidFill>
                  <a:schemeClr val="tx1"/>
                </a:solidFill>
                <a:latin typeface="Arial" charset="0"/>
                <a:ea typeface="宋体" pitchFamily="2" charset="-122"/>
              </a:defRPr>
            </a:lvl5pPr>
            <a:lvl6pPr marL="1806575" defTabSz="1089025" fontAlgn="base">
              <a:spcBef>
                <a:spcPct val="0"/>
              </a:spcBef>
              <a:spcAft>
                <a:spcPct val="0"/>
              </a:spcAft>
              <a:defRPr>
                <a:solidFill>
                  <a:schemeClr val="tx1"/>
                </a:solidFill>
                <a:latin typeface="Arial" charset="0"/>
                <a:ea typeface="宋体" pitchFamily="2" charset="-122"/>
              </a:defRPr>
            </a:lvl6pPr>
            <a:lvl7pPr marL="2263775" defTabSz="1089025" fontAlgn="base">
              <a:spcBef>
                <a:spcPct val="0"/>
              </a:spcBef>
              <a:spcAft>
                <a:spcPct val="0"/>
              </a:spcAft>
              <a:defRPr>
                <a:solidFill>
                  <a:schemeClr val="tx1"/>
                </a:solidFill>
                <a:latin typeface="Arial" charset="0"/>
                <a:ea typeface="宋体" pitchFamily="2" charset="-122"/>
              </a:defRPr>
            </a:lvl7pPr>
            <a:lvl8pPr marL="2720975" defTabSz="1089025" fontAlgn="base">
              <a:spcBef>
                <a:spcPct val="0"/>
              </a:spcBef>
              <a:spcAft>
                <a:spcPct val="0"/>
              </a:spcAft>
              <a:defRPr>
                <a:solidFill>
                  <a:schemeClr val="tx1"/>
                </a:solidFill>
                <a:latin typeface="Arial" charset="0"/>
                <a:ea typeface="宋体" pitchFamily="2" charset="-122"/>
              </a:defRPr>
            </a:lvl8pPr>
            <a:lvl9pPr marL="3178175" defTabSz="1089025" fontAlgn="base">
              <a:spcBef>
                <a:spcPct val="0"/>
              </a:spcBef>
              <a:spcAft>
                <a:spcPct val="0"/>
              </a:spcAft>
              <a:defRPr>
                <a:solidFill>
                  <a:schemeClr val="tx1"/>
                </a:solidFill>
                <a:latin typeface="Arial" charset="0"/>
                <a:ea typeface="宋体" pitchFamily="2" charset="-122"/>
              </a:defRPr>
            </a:lvl9pPr>
          </a:lstStyle>
          <a:p>
            <a:r>
              <a:rPr lang="zh-CN" altLang="en-US" sz="3000">
                <a:solidFill>
                  <a:srgbClr val="006CB8"/>
                </a:solidFill>
                <a:ea typeface="方正正大黑简体" pitchFamily="2" charset="-122"/>
              </a:rPr>
              <a:t>重信誉</a:t>
            </a:r>
            <a:r>
              <a:rPr lang="en-US" altLang="zh-CN" sz="3000">
                <a:solidFill>
                  <a:srgbClr val="006CB8"/>
                </a:solidFill>
                <a:ea typeface="方正正大黑简体" pitchFamily="2" charset="-122"/>
              </a:rPr>
              <a:t>…</a:t>
            </a:r>
          </a:p>
        </p:txBody>
      </p:sp>
      <p:pic>
        <p:nvPicPr>
          <p:cNvPr id="81932" name="Picture 1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20188" y="4108450"/>
            <a:ext cx="2638425"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34"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6488" y="4437063"/>
            <a:ext cx="2486025"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35"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225" y="4437063"/>
            <a:ext cx="2492375"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37" name="Picture 1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9600" y="4437063"/>
            <a:ext cx="1512888" cy="138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38" name="Rectangle 18"/>
          <p:cNvSpPr>
            <a:spLocks noChangeArrowheads="1"/>
          </p:cNvSpPr>
          <p:nvPr/>
        </p:nvSpPr>
        <p:spPr bwMode="auto">
          <a:xfrm>
            <a:off x="406400" y="331788"/>
            <a:ext cx="39084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a:solidFill>
                  <a:schemeClr val="tx1"/>
                </a:solidFill>
                <a:latin typeface="Arial" charset="0"/>
                <a:ea typeface="宋体" pitchFamily="2" charset="-122"/>
              </a:defRPr>
            </a:lvl1pPr>
            <a:lvl2pPr defTabSz="1474788">
              <a:defRPr>
                <a:solidFill>
                  <a:schemeClr val="tx1"/>
                </a:solidFill>
                <a:latin typeface="Arial" charset="0"/>
                <a:ea typeface="宋体" pitchFamily="2" charset="-122"/>
              </a:defRPr>
            </a:lvl2pPr>
            <a:lvl3pPr defTabSz="1474788">
              <a:defRPr>
                <a:solidFill>
                  <a:schemeClr val="tx1"/>
                </a:solidFill>
                <a:latin typeface="Arial" charset="0"/>
                <a:ea typeface="宋体" pitchFamily="2" charset="-122"/>
              </a:defRPr>
            </a:lvl3pPr>
            <a:lvl4pPr defTabSz="1474788">
              <a:defRPr>
                <a:solidFill>
                  <a:schemeClr val="tx1"/>
                </a:solidFill>
                <a:latin typeface="Arial" charset="0"/>
                <a:ea typeface="宋体" pitchFamily="2" charset="-122"/>
              </a:defRPr>
            </a:lvl4pPr>
            <a:lvl5pPr defTabSz="1474788">
              <a:defRPr>
                <a:solidFill>
                  <a:schemeClr val="tx1"/>
                </a:solidFill>
                <a:latin typeface="Arial" charset="0"/>
                <a:ea typeface="宋体" pitchFamily="2" charset="-122"/>
              </a:defRPr>
            </a:lvl5pPr>
            <a:lvl6pPr defTabSz="1474788" fontAlgn="base">
              <a:spcBef>
                <a:spcPct val="0"/>
              </a:spcBef>
              <a:spcAft>
                <a:spcPct val="0"/>
              </a:spcAft>
              <a:defRPr>
                <a:solidFill>
                  <a:schemeClr val="tx1"/>
                </a:solidFill>
                <a:latin typeface="Arial" charset="0"/>
                <a:ea typeface="宋体" pitchFamily="2" charset="-122"/>
              </a:defRPr>
            </a:lvl6pPr>
            <a:lvl7pPr defTabSz="1474788" fontAlgn="base">
              <a:spcBef>
                <a:spcPct val="0"/>
              </a:spcBef>
              <a:spcAft>
                <a:spcPct val="0"/>
              </a:spcAft>
              <a:defRPr>
                <a:solidFill>
                  <a:schemeClr val="tx1"/>
                </a:solidFill>
                <a:latin typeface="Arial" charset="0"/>
                <a:ea typeface="宋体" pitchFamily="2" charset="-122"/>
              </a:defRPr>
            </a:lvl7pPr>
            <a:lvl8pPr defTabSz="1474788" fontAlgn="base">
              <a:spcBef>
                <a:spcPct val="0"/>
              </a:spcBef>
              <a:spcAft>
                <a:spcPct val="0"/>
              </a:spcAft>
              <a:defRPr>
                <a:solidFill>
                  <a:schemeClr val="tx1"/>
                </a:solidFill>
                <a:latin typeface="Arial" charset="0"/>
                <a:ea typeface="宋体" pitchFamily="2" charset="-122"/>
              </a:defRPr>
            </a:lvl8pPr>
            <a:lvl9pPr defTabSz="1474788" fontAlgn="base">
              <a:spcBef>
                <a:spcPct val="0"/>
              </a:spcBef>
              <a:spcAft>
                <a:spcPct val="0"/>
              </a:spcAft>
              <a:defRPr>
                <a:solidFill>
                  <a:schemeClr val="tx1"/>
                </a:solidFill>
                <a:latin typeface="Arial" charset="0"/>
                <a:ea typeface="宋体" pitchFamily="2" charset="-122"/>
              </a:defRPr>
            </a:lvl9pPr>
          </a:lstStyle>
          <a:p>
            <a:r>
              <a:rPr lang="en-US" altLang="zh-CN" sz="3000">
                <a:solidFill>
                  <a:schemeClr val="bg1"/>
                </a:solidFill>
                <a:latin typeface="方正正大黑简体" pitchFamily="2" charset="-122"/>
                <a:ea typeface="方正正大黑简体" pitchFamily="2" charset="-122"/>
              </a:rPr>
              <a:t>LOGO </a:t>
            </a:r>
            <a:r>
              <a:rPr lang="zh-CN" altLang="en-US" sz="3000">
                <a:solidFill>
                  <a:schemeClr val="bg1"/>
                </a:solidFill>
                <a:latin typeface="方正正大黑简体" pitchFamily="2" charset="-122"/>
                <a:ea typeface="方正正大黑简体" pitchFamily="2" charset="-122"/>
              </a:rPr>
              <a:t>输入公司名称</a:t>
            </a:r>
          </a:p>
        </p:txBody>
      </p:sp>
      <p:pic>
        <p:nvPicPr>
          <p:cNvPr id="81939" name="Picture 19" descr="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75725" y="1863725"/>
            <a:ext cx="2905125" cy="26622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004918" y="7590928"/>
            <a:ext cx="6909094" cy="369332"/>
          </a:xfrm>
          <a:prstGeom prst="rect">
            <a:avLst/>
          </a:prstGeom>
          <a:noFill/>
        </p:spPr>
        <p:txBody>
          <a:bodyPr wrap="square" rtlCol="0">
            <a:spAutoFit/>
          </a:bodyPr>
          <a:lstStyle/>
          <a:p>
            <a:r>
              <a:rPr lang="zh-CN" altLang="en-US" dirty="0"/>
              <a:t>设计师</a:t>
            </a:r>
            <a:r>
              <a:rPr lang="en-US" altLang="zh-CN" dirty="0" err="1" smtClean="0"/>
              <a:t>vbopus</a:t>
            </a:r>
            <a:r>
              <a:rPr lang="en-US" altLang="zh-CN" dirty="0" smtClean="0"/>
              <a:t>——</a:t>
            </a:r>
            <a:r>
              <a:rPr lang="zh-CN" altLang="en-US" dirty="0" smtClean="0"/>
              <a:t>个人网站  汇艺设计网</a:t>
            </a:r>
            <a:r>
              <a:rPr lang="en-US" altLang="zh-CN" dirty="0" smtClean="0"/>
              <a:t> (</a:t>
            </a:r>
            <a:r>
              <a:rPr lang="en-US" altLang="zh-CN" dirty="0" smtClean="0">
                <a:hlinkClick r:id="rId9"/>
              </a:rPr>
              <a:t>www.huiyisheji.com</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1938"/>
                                        </p:tgtEl>
                                        <p:attrNameLst>
                                          <p:attrName>style.visibility</p:attrName>
                                        </p:attrNameLst>
                                      </p:cBhvr>
                                      <p:to>
                                        <p:strVal val="visible"/>
                                      </p:to>
                                    </p:set>
                                    <p:anim calcmode="lin" valueType="num">
                                      <p:cBhvr>
                                        <p:cTn id="7" dur="500" fill="hold"/>
                                        <p:tgtEl>
                                          <p:spTgt spid="819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1938"/>
                                        </p:tgtEl>
                                        <p:attrNameLst>
                                          <p:attrName>ppt_y</p:attrName>
                                        </p:attrNameLst>
                                      </p:cBhvr>
                                      <p:tavLst>
                                        <p:tav tm="0">
                                          <p:val>
                                            <p:strVal val="#ppt_y"/>
                                          </p:val>
                                        </p:tav>
                                        <p:tav tm="100000">
                                          <p:val>
                                            <p:strVal val="#ppt_y"/>
                                          </p:val>
                                        </p:tav>
                                      </p:tavLst>
                                    </p:anim>
                                    <p:anim calcmode="lin" valueType="num">
                                      <p:cBhvr>
                                        <p:cTn id="9" dur="500" fill="hold"/>
                                        <p:tgtEl>
                                          <p:spTgt spid="819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19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1938"/>
                                        </p:tgtEl>
                                      </p:cBhvr>
                                    </p:animEffect>
                                  </p:childTnLst>
                                </p:cTn>
                              </p:par>
                            </p:childTnLst>
                          </p:cTn>
                        </p:par>
                        <p:par>
                          <p:cTn id="12" fill="hold" nodeType="afterGroup">
                            <p:stCondLst>
                              <p:cond delay="950"/>
                            </p:stCondLst>
                            <p:childTnLst>
                              <p:par>
                                <p:cTn id="13" presetID="29" presetClass="entr" presetSubtype="0" fill="hold" nodeType="afterEffect">
                                  <p:stCondLst>
                                    <p:cond delay="0"/>
                                  </p:stCondLst>
                                  <p:childTnLst>
                                    <p:set>
                                      <p:cBhvr>
                                        <p:cTn id="14" dur="1" fill="hold">
                                          <p:stCondLst>
                                            <p:cond delay="0"/>
                                          </p:stCondLst>
                                        </p:cTn>
                                        <p:tgtEl>
                                          <p:spTgt spid="81932"/>
                                        </p:tgtEl>
                                        <p:attrNameLst>
                                          <p:attrName>style.visibility</p:attrName>
                                        </p:attrNameLst>
                                      </p:cBhvr>
                                      <p:to>
                                        <p:strVal val="visible"/>
                                      </p:to>
                                    </p:set>
                                    <p:anim calcmode="lin" valueType="num">
                                      <p:cBhvr>
                                        <p:cTn id="15" dur="500" fill="hold"/>
                                        <p:tgtEl>
                                          <p:spTgt spid="81932"/>
                                        </p:tgtEl>
                                        <p:attrNameLst>
                                          <p:attrName>ppt_x</p:attrName>
                                        </p:attrNameLst>
                                      </p:cBhvr>
                                      <p:tavLst>
                                        <p:tav tm="0">
                                          <p:val>
                                            <p:strVal val="#ppt_x-.2"/>
                                          </p:val>
                                        </p:tav>
                                        <p:tav tm="100000">
                                          <p:val>
                                            <p:strVal val="#ppt_x"/>
                                          </p:val>
                                        </p:tav>
                                      </p:tavLst>
                                    </p:anim>
                                    <p:anim calcmode="lin" valueType="num">
                                      <p:cBhvr>
                                        <p:cTn id="16" dur="500" fill="hold"/>
                                        <p:tgtEl>
                                          <p:spTgt spid="81932"/>
                                        </p:tgtEl>
                                        <p:attrNameLst>
                                          <p:attrName>ppt_y</p:attrName>
                                        </p:attrNameLst>
                                      </p:cBhvr>
                                      <p:tavLst>
                                        <p:tav tm="0">
                                          <p:val>
                                            <p:strVal val="#ppt_y"/>
                                          </p:val>
                                        </p:tav>
                                        <p:tav tm="100000">
                                          <p:val>
                                            <p:strVal val="#ppt_y"/>
                                          </p:val>
                                        </p:tav>
                                      </p:tavLst>
                                    </p:anim>
                                    <p:animEffect transition="in" filter="wipe(right)" prLst="gradientSize: 0.1">
                                      <p:cBhvr>
                                        <p:cTn id="17" dur="500"/>
                                        <p:tgtEl>
                                          <p:spTgt spid="81932"/>
                                        </p:tgtEl>
                                      </p:cBhvr>
                                    </p:animEffect>
                                  </p:childTnLst>
                                </p:cTn>
                              </p:par>
                            </p:childTnLst>
                          </p:cTn>
                        </p:par>
                        <p:par>
                          <p:cTn id="18" fill="hold" nodeType="afterGroup">
                            <p:stCondLst>
                              <p:cond delay="1450"/>
                            </p:stCondLst>
                            <p:childTnLst>
                              <p:par>
                                <p:cTn id="19" presetID="30" presetClass="entr" presetSubtype="0" fill="hold" grpId="0" nodeType="afterEffect">
                                  <p:stCondLst>
                                    <p:cond delay="0"/>
                                  </p:stCondLst>
                                  <p:childTnLst>
                                    <p:set>
                                      <p:cBhvr>
                                        <p:cTn id="20" dur="1" fill="hold">
                                          <p:stCondLst>
                                            <p:cond delay="0"/>
                                          </p:stCondLst>
                                        </p:cTn>
                                        <p:tgtEl>
                                          <p:spTgt spid="81929"/>
                                        </p:tgtEl>
                                        <p:attrNameLst>
                                          <p:attrName>style.visibility</p:attrName>
                                        </p:attrNameLst>
                                      </p:cBhvr>
                                      <p:to>
                                        <p:strVal val="visible"/>
                                      </p:to>
                                    </p:set>
                                    <p:animEffect transition="in" filter="fade">
                                      <p:cBhvr>
                                        <p:cTn id="21" dur="800" decel="100000"/>
                                        <p:tgtEl>
                                          <p:spTgt spid="81929"/>
                                        </p:tgtEl>
                                      </p:cBhvr>
                                    </p:animEffect>
                                    <p:anim calcmode="lin" valueType="num">
                                      <p:cBhvr>
                                        <p:cTn id="22" dur="800" decel="100000" fill="hold"/>
                                        <p:tgtEl>
                                          <p:spTgt spid="81929"/>
                                        </p:tgtEl>
                                        <p:attrNameLst>
                                          <p:attrName>style.rotation</p:attrName>
                                        </p:attrNameLst>
                                      </p:cBhvr>
                                      <p:tavLst>
                                        <p:tav tm="0">
                                          <p:val>
                                            <p:fltVal val="-90"/>
                                          </p:val>
                                        </p:tav>
                                        <p:tav tm="100000">
                                          <p:val>
                                            <p:fltVal val="0"/>
                                          </p:val>
                                        </p:tav>
                                      </p:tavLst>
                                    </p:anim>
                                    <p:anim calcmode="lin" valueType="num">
                                      <p:cBhvr>
                                        <p:cTn id="23" dur="800" decel="100000" fill="hold"/>
                                        <p:tgtEl>
                                          <p:spTgt spid="81929"/>
                                        </p:tgtEl>
                                        <p:attrNameLst>
                                          <p:attrName>ppt_x</p:attrName>
                                        </p:attrNameLst>
                                      </p:cBhvr>
                                      <p:tavLst>
                                        <p:tav tm="0">
                                          <p:val>
                                            <p:strVal val="#ppt_x+0.4"/>
                                          </p:val>
                                        </p:tav>
                                        <p:tav tm="100000">
                                          <p:val>
                                            <p:strVal val="#ppt_x-0.05"/>
                                          </p:val>
                                        </p:tav>
                                      </p:tavLst>
                                    </p:anim>
                                    <p:anim calcmode="lin" valueType="num">
                                      <p:cBhvr>
                                        <p:cTn id="24" dur="800" decel="100000" fill="hold"/>
                                        <p:tgtEl>
                                          <p:spTgt spid="81929"/>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81929"/>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81929"/>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0"/>
                                  </p:stCondLst>
                                  <p:childTnLst>
                                    <p:set>
                                      <p:cBhvr>
                                        <p:cTn id="28" dur="1" fill="hold">
                                          <p:stCondLst>
                                            <p:cond delay="0"/>
                                          </p:stCondLst>
                                        </p:cTn>
                                        <p:tgtEl>
                                          <p:spTgt spid="81930"/>
                                        </p:tgtEl>
                                        <p:attrNameLst>
                                          <p:attrName>style.visibility</p:attrName>
                                        </p:attrNameLst>
                                      </p:cBhvr>
                                      <p:to>
                                        <p:strVal val="visible"/>
                                      </p:to>
                                    </p:set>
                                    <p:animEffect transition="in" filter="fade">
                                      <p:cBhvr>
                                        <p:cTn id="29" dur="800" decel="100000"/>
                                        <p:tgtEl>
                                          <p:spTgt spid="81930"/>
                                        </p:tgtEl>
                                      </p:cBhvr>
                                    </p:animEffect>
                                    <p:anim calcmode="lin" valueType="num">
                                      <p:cBhvr>
                                        <p:cTn id="30" dur="800" decel="100000" fill="hold"/>
                                        <p:tgtEl>
                                          <p:spTgt spid="81930"/>
                                        </p:tgtEl>
                                        <p:attrNameLst>
                                          <p:attrName>style.rotation</p:attrName>
                                        </p:attrNameLst>
                                      </p:cBhvr>
                                      <p:tavLst>
                                        <p:tav tm="0">
                                          <p:val>
                                            <p:fltVal val="-90"/>
                                          </p:val>
                                        </p:tav>
                                        <p:tav tm="100000">
                                          <p:val>
                                            <p:fltVal val="0"/>
                                          </p:val>
                                        </p:tav>
                                      </p:tavLst>
                                    </p:anim>
                                    <p:anim calcmode="lin" valueType="num">
                                      <p:cBhvr>
                                        <p:cTn id="31" dur="800" decel="100000" fill="hold"/>
                                        <p:tgtEl>
                                          <p:spTgt spid="81930"/>
                                        </p:tgtEl>
                                        <p:attrNameLst>
                                          <p:attrName>ppt_x</p:attrName>
                                        </p:attrNameLst>
                                      </p:cBhvr>
                                      <p:tavLst>
                                        <p:tav tm="0">
                                          <p:val>
                                            <p:strVal val="#ppt_x+0.4"/>
                                          </p:val>
                                        </p:tav>
                                        <p:tav tm="100000">
                                          <p:val>
                                            <p:strVal val="#ppt_x-0.05"/>
                                          </p:val>
                                        </p:tav>
                                      </p:tavLst>
                                    </p:anim>
                                    <p:anim calcmode="lin" valueType="num">
                                      <p:cBhvr>
                                        <p:cTn id="32" dur="800" decel="100000" fill="hold"/>
                                        <p:tgtEl>
                                          <p:spTgt spid="81930"/>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81930"/>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81930"/>
                                        </p:tgtEl>
                                        <p:attrNameLst>
                                          <p:attrName>ppt_y</p:attrName>
                                        </p:attrNameLst>
                                      </p:cBhvr>
                                      <p:tavLst>
                                        <p:tav tm="0">
                                          <p:val>
                                            <p:strVal val="#ppt_y+0.1"/>
                                          </p:val>
                                        </p:tav>
                                        <p:tav tm="100000">
                                          <p:val>
                                            <p:strVal val="#ppt_y"/>
                                          </p:val>
                                        </p:tav>
                                      </p:tavLst>
                                    </p:anim>
                                  </p:childTnLst>
                                </p:cTn>
                              </p:par>
                              <p:par>
                                <p:cTn id="35" presetID="30" presetClass="entr" presetSubtype="0" fill="hold" grpId="0" nodeType="withEffect">
                                  <p:stCondLst>
                                    <p:cond delay="0"/>
                                  </p:stCondLst>
                                  <p:childTnLst>
                                    <p:set>
                                      <p:cBhvr>
                                        <p:cTn id="36" dur="1" fill="hold">
                                          <p:stCondLst>
                                            <p:cond delay="0"/>
                                          </p:stCondLst>
                                        </p:cTn>
                                        <p:tgtEl>
                                          <p:spTgt spid="81931"/>
                                        </p:tgtEl>
                                        <p:attrNameLst>
                                          <p:attrName>style.visibility</p:attrName>
                                        </p:attrNameLst>
                                      </p:cBhvr>
                                      <p:to>
                                        <p:strVal val="visible"/>
                                      </p:to>
                                    </p:set>
                                    <p:animEffect transition="in" filter="fade">
                                      <p:cBhvr>
                                        <p:cTn id="37" dur="800" decel="100000"/>
                                        <p:tgtEl>
                                          <p:spTgt spid="81931"/>
                                        </p:tgtEl>
                                      </p:cBhvr>
                                    </p:animEffect>
                                    <p:anim calcmode="lin" valueType="num">
                                      <p:cBhvr>
                                        <p:cTn id="38" dur="800" decel="100000" fill="hold"/>
                                        <p:tgtEl>
                                          <p:spTgt spid="81931"/>
                                        </p:tgtEl>
                                        <p:attrNameLst>
                                          <p:attrName>style.rotation</p:attrName>
                                        </p:attrNameLst>
                                      </p:cBhvr>
                                      <p:tavLst>
                                        <p:tav tm="0">
                                          <p:val>
                                            <p:fltVal val="-90"/>
                                          </p:val>
                                        </p:tav>
                                        <p:tav tm="100000">
                                          <p:val>
                                            <p:fltVal val="0"/>
                                          </p:val>
                                        </p:tav>
                                      </p:tavLst>
                                    </p:anim>
                                    <p:anim calcmode="lin" valueType="num">
                                      <p:cBhvr>
                                        <p:cTn id="39" dur="800" decel="100000" fill="hold"/>
                                        <p:tgtEl>
                                          <p:spTgt spid="81931"/>
                                        </p:tgtEl>
                                        <p:attrNameLst>
                                          <p:attrName>ppt_x</p:attrName>
                                        </p:attrNameLst>
                                      </p:cBhvr>
                                      <p:tavLst>
                                        <p:tav tm="0">
                                          <p:val>
                                            <p:strVal val="#ppt_x+0.4"/>
                                          </p:val>
                                        </p:tav>
                                        <p:tav tm="100000">
                                          <p:val>
                                            <p:strVal val="#ppt_x-0.05"/>
                                          </p:val>
                                        </p:tav>
                                      </p:tavLst>
                                    </p:anim>
                                    <p:anim calcmode="lin" valueType="num">
                                      <p:cBhvr>
                                        <p:cTn id="40" dur="800" decel="100000" fill="hold"/>
                                        <p:tgtEl>
                                          <p:spTgt spid="8193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193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1931"/>
                                        </p:tgtEl>
                                        <p:attrNameLst>
                                          <p:attrName>ppt_y</p:attrName>
                                        </p:attrNameLst>
                                      </p:cBhvr>
                                      <p:tavLst>
                                        <p:tav tm="0">
                                          <p:val>
                                            <p:strVal val="#ppt_y+0.1"/>
                                          </p:val>
                                        </p:tav>
                                        <p:tav tm="100000">
                                          <p:val>
                                            <p:strVal val="#ppt_y"/>
                                          </p:val>
                                        </p:tav>
                                      </p:tavLst>
                                    </p:anim>
                                  </p:childTnLst>
                                </p:cTn>
                              </p:par>
                            </p:childTnLst>
                          </p:cTn>
                        </p:par>
                        <p:par>
                          <p:cTn id="43" fill="hold" nodeType="afterGroup">
                            <p:stCondLst>
                              <p:cond delay="2450"/>
                            </p:stCondLst>
                            <p:childTnLst>
                              <p:par>
                                <p:cTn id="44" presetID="2" presetClass="entr" presetSubtype="2" fill="hold" grpId="0" nodeType="afterEffect">
                                  <p:stCondLst>
                                    <p:cond delay="0"/>
                                  </p:stCondLst>
                                  <p:childTnLst>
                                    <p:set>
                                      <p:cBhvr>
                                        <p:cTn id="45" dur="1" fill="hold">
                                          <p:stCondLst>
                                            <p:cond delay="0"/>
                                          </p:stCondLst>
                                        </p:cTn>
                                        <p:tgtEl>
                                          <p:spTgt spid="81926"/>
                                        </p:tgtEl>
                                        <p:attrNameLst>
                                          <p:attrName>style.visibility</p:attrName>
                                        </p:attrNameLst>
                                      </p:cBhvr>
                                      <p:to>
                                        <p:strVal val="visible"/>
                                      </p:to>
                                    </p:set>
                                    <p:anim calcmode="lin" valueType="num">
                                      <p:cBhvr additive="base">
                                        <p:cTn id="46" dur="500" fill="hold"/>
                                        <p:tgtEl>
                                          <p:spTgt spid="81926"/>
                                        </p:tgtEl>
                                        <p:attrNameLst>
                                          <p:attrName>ppt_x</p:attrName>
                                        </p:attrNameLst>
                                      </p:cBhvr>
                                      <p:tavLst>
                                        <p:tav tm="0">
                                          <p:val>
                                            <p:strVal val="1+#ppt_w/2"/>
                                          </p:val>
                                        </p:tav>
                                        <p:tav tm="100000">
                                          <p:val>
                                            <p:strVal val="#ppt_x"/>
                                          </p:val>
                                        </p:tav>
                                      </p:tavLst>
                                    </p:anim>
                                    <p:anim calcmode="lin" valueType="num">
                                      <p:cBhvr additive="base">
                                        <p:cTn id="47" dur="500" fill="hold"/>
                                        <p:tgtEl>
                                          <p:spTgt spid="81926"/>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2950"/>
                            </p:stCondLst>
                            <p:childTnLst>
                              <p:par>
                                <p:cTn id="49" presetID="2" presetClass="entr" presetSubtype="8" fill="hold" nodeType="afterEffect">
                                  <p:stCondLst>
                                    <p:cond delay="0"/>
                                  </p:stCondLst>
                                  <p:childTnLst>
                                    <p:set>
                                      <p:cBhvr>
                                        <p:cTn id="50" dur="1" fill="hold">
                                          <p:stCondLst>
                                            <p:cond delay="0"/>
                                          </p:stCondLst>
                                        </p:cTn>
                                        <p:tgtEl>
                                          <p:spTgt spid="81927"/>
                                        </p:tgtEl>
                                        <p:attrNameLst>
                                          <p:attrName>style.visibility</p:attrName>
                                        </p:attrNameLst>
                                      </p:cBhvr>
                                      <p:to>
                                        <p:strVal val="visible"/>
                                      </p:to>
                                    </p:set>
                                    <p:anim calcmode="lin" valueType="num">
                                      <p:cBhvr additive="base">
                                        <p:cTn id="51" dur="500" fill="hold"/>
                                        <p:tgtEl>
                                          <p:spTgt spid="81927"/>
                                        </p:tgtEl>
                                        <p:attrNameLst>
                                          <p:attrName>ppt_x</p:attrName>
                                        </p:attrNameLst>
                                      </p:cBhvr>
                                      <p:tavLst>
                                        <p:tav tm="0">
                                          <p:val>
                                            <p:strVal val="0-#ppt_w/2"/>
                                          </p:val>
                                        </p:tav>
                                        <p:tav tm="100000">
                                          <p:val>
                                            <p:strVal val="#ppt_x"/>
                                          </p:val>
                                        </p:tav>
                                      </p:tavLst>
                                    </p:anim>
                                    <p:anim calcmode="lin" valueType="num">
                                      <p:cBhvr additive="base">
                                        <p:cTn id="52" dur="500" fill="hold"/>
                                        <p:tgtEl>
                                          <p:spTgt spid="81927"/>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3450"/>
                            </p:stCondLst>
                            <p:childTnLst>
                              <p:par>
                                <p:cTn id="54" presetID="2" presetClass="entr" presetSubtype="8" fill="hold" nodeType="afterEffect">
                                  <p:stCondLst>
                                    <p:cond delay="0"/>
                                  </p:stCondLst>
                                  <p:childTnLst>
                                    <p:set>
                                      <p:cBhvr>
                                        <p:cTn id="55" dur="1" fill="hold">
                                          <p:stCondLst>
                                            <p:cond delay="0"/>
                                          </p:stCondLst>
                                        </p:cTn>
                                        <p:tgtEl>
                                          <p:spTgt spid="81928"/>
                                        </p:tgtEl>
                                        <p:attrNameLst>
                                          <p:attrName>style.visibility</p:attrName>
                                        </p:attrNameLst>
                                      </p:cBhvr>
                                      <p:to>
                                        <p:strVal val="visible"/>
                                      </p:to>
                                    </p:set>
                                    <p:anim calcmode="lin" valueType="num">
                                      <p:cBhvr additive="base">
                                        <p:cTn id="56" dur="500" fill="hold"/>
                                        <p:tgtEl>
                                          <p:spTgt spid="81928"/>
                                        </p:tgtEl>
                                        <p:attrNameLst>
                                          <p:attrName>ppt_x</p:attrName>
                                        </p:attrNameLst>
                                      </p:cBhvr>
                                      <p:tavLst>
                                        <p:tav tm="0">
                                          <p:val>
                                            <p:strVal val="0-#ppt_w/2"/>
                                          </p:val>
                                        </p:tav>
                                        <p:tav tm="100000">
                                          <p:val>
                                            <p:strVal val="#ppt_x"/>
                                          </p:val>
                                        </p:tav>
                                      </p:tavLst>
                                    </p:anim>
                                    <p:anim calcmode="lin" valueType="num">
                                      <p:cBhvr additive="base">
                                        <p:cTn id="57" dur="500" fill="hold"/>
                                        <p:tgtEl>
                                          <p:spTgt spid="81928"/>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3950"/>
                            </p:stCondLst>
                            <p:childTnLst>
                              <p:par>
                                <p:cTn id="59" presetID="42" presetClass="entr" presetSubtype="0" fill="hold" nodeType="afterEffect">
                                  <p:stCondLst>
                                    <p:cond delay="0"/>
                                  </p:stCondLst>
                                  <p:childTnLst>
                                    <p:set>
                                      <p:cBhvr>
                                        <p:cTn id="60" dur="1" fill="hold">
                                          <p:stCondLst>
                                            <p:cond delay="0"/>
                                          </p:stCondLst>
                                        </p:cTn>
                                        <p:tgtEl>
                                          <p:spTgt spid="81939"/>
                                        </p:tgtEl>
                                        <p:attrNameLst>
                                          <p:attrName>style.visibility</p:attrName>
                                        </p:attrNameLst>
                                      </p:cBhvr>
                                      <p:to>
                                        <p:strVal val="visible"/>
                                      </p:to>
                                    </p:set>
                                    <p:animEffect transition="in" filter="fade">
                                      <p:cBhvr>
                                        <p:cTn id="61" dur="1000"/>
                                        <p:tgtEl>
                                          <p:spTgt spid="81939"/>
                                        </p:tgtEl>
                                      </p:cBhvr>
                                    </p:animEffect>
                                    <p:anim calcmode="lin" valueType="num">
                                      <p:cBhvr>
                                        <p:cTn id="62" dur="1000" fill="hold"/>
                                        <p:tgtEl>
                                          <p:spTgt spid="81939"/>
                                        </p:tgtEl>
                                        <p:attrNameLst>
                                          <p:attrName>ppt_x</p:attrName>
                                        </p:attrNameLst>
                                      </p:cBhvr>
                                      <p:tavLst>
                                        <p:tav tm="0">
                                          <p:val>
                                            <p:strVal val="#ppt_x"/>
                                          </p:val>
                                        </p:tav>
                                        <p:tav tm="100000">
                                          <p:val>
                                            <p:strVal val="#ppt_x"/>
                                          </p:val>
                                        </p:tav>
                                      </p:tavLst>
                                    </p:anim>
                                    <p:anim calcmode="lin" valueType="num">
                                      <p:cBhvr>
                                        <p:cTn id="63" dur="1000" fill="hold"/>
                                        <p:tgtEl>
                                          <p:spTgt spid="81939"/>
                                        </p:tgtEl>
                                        <p:attrNameLst>
                                          <p:attrName>ppt_y</p:attrName>
                                        </p:attrNameLst>
                                      </p:cBhvr>
                                      <p:tavLst>
                                        <p:tav tm="0">
                                          <p:val>
                                            <p:strVal val="#ppt_y+.1"/>
                                          </p:val>
                                        </p:tav>
                                        <p:tav tm="100000">
                                          <p:val>
                                            <p:strVal val="#ppt_y"/>
                                          </p:val>
                                        </p:tav>
                                      </p:tavLst>
                                    </p:anim>
                                  </p:childTnLst>
                                </p:cTn>
                              </p:par>
                            </p:childTnLst>
                          </p:cTn>
                        </p:par>
                        <p:par>
                          <p:cTn id="64" fill="hold" nodeType="afterGroup">
                            <p:stCondLst>
                              <p:cond delay="4950"/>
                            </p:stCondLst>
                            <p:childTnLst>
                              <p:par>
                                <p:cTn id="65" presetID="2" presetClass="entr" presetSubtype="4" fill="hold" nodeType="afterEffect">
                                  <p:stCondLst>
                                    <p:cond delay="0"/>
                                  </p:stCondLst>
                                  <p:childTnLst>
                                    <p:set>
                                      <p:cBhvr>
                                        <p:cTn id="66" dur="1" fill="hold">
                                          <p:stCondLst>
                                            <p:cond delay="0"/>
                                          </p:stCondLst>
                                        </p:cTn>
                                        <p:tgtEl>
                                          <p:spTgt spid="81935"/>
                                        </p:tgtEl>
                                        <p:attrNameLst>
                                          <p:attrName>style.visibility</p:attrName>
                                        </p:attrNameLst>
                                      </p:cBhvr>
                                      <p:to>
                                        <p:strVal val="visible"/>
                                      </p:to>
                                    </p:set>
                                    <p:anim calcmode="lin" valueType="num">
                                      <p:cBhvr additive="base">
                                        <p:cTn id="67" dur="500" fill="hold"/>
                                        <p:tgtEl>
                                          <p:spTgt spid="81935"/>
                                        </p:tgtEl>
                                        <p:attrNameLst>
                                          <p:attrName>ppt_x</p:attrName>
                                        </p:attrNameLst>
                                      </p:cBhvr>
                                      <p:tavLst>
                                        <p:tav tm="0">
                                          <p:val>
                                            <p:strVal val="#ppt_x"/>
                                          </p:val>
                                        </p:tav>
                                        <p:tav tm="100000">
                                          <p:val>
                                            <p:strVal val="#ppt_x"/>
                                          </p:val>
                                        </p:tav>
                                      </p:tavLst>
                                    </p:anim>
                                    <p:anim calcmode="lin" valueType="num">
                                      <p:cBhvr additive="base">
                                        <p:cTn id="68" dur="500" fill="hold"/>
                                        <p:tgtEl>
                                          <p:spTgt spid="81935"/>
                                        </p:tgtEl>
                                        <p:attrNameLst>
                                          <p:attrName>ppt_y</p:attrName>
                                        </p:attrNameLst>
                                      </p:cBhvr>
                                      <p:tavLst>
                                        <p:tav tm="0">
                                          <p:val>
                                            <p:strVal val="1+#ppt_h/2"/>
                                          </p:val>
                                        </p:tav>
                                        <p:tav tm="100000">
                                          <p:val>
                                            <p:strVal val="#ppt_y"/>
                                          </p:val>
                                        </p:tav>
                                      </p:tavLst>
                                    </p:anim>
                                  </p:childTnLst>
                                </p:cTn>
                              </p:par>
                            </p:childTnLst>
                          </p:cTn>
                        </p:par>
                        <p:par>
                          <p:cTn id="69" fill="hold" nodeType="afterGroup">
                            <p:stCondLst>
                              <p:cond delay="5450"/>
                            </p:stCondLst>
                            <p:childTnLst>
                              <p:par>
                                <p:cTn id="70" presetID="2" presetClass="entr" presetSubtype="8" fill="hold" nodeType="afterEffect">
                                  <p:stCondLst>
                                    <p:cond delay="0"/>
                                  </p:stCondLst>
                                  <p:childTnLst>
                                    <p:set>
                                      <p:cBhvr>
                                        <p:cTn id="71" dur="1" fill="hold">
                                          <p:stCondLst>
                                            <p:cond delay="0"/>
                                          </p:stCondLst>
                                        </p:cTn>
                                        <p:tgtEl>
                                          <p:spTgt spid="81934"/>
                                        </p:tgtEl>
                                        <p:attrNameLst>
                                          <p:attrName>style.visibility</p:attrName>
                                        </p:attrNameLst>
                                      </p:cBhvr>
                                      <p:to>
                                        <p:strVal val="visible"/>
                                      </p:to>
                                    </p:set>
                                    <p:anim calcmode="lin" valueType="num">
                                      <p:cBhvr additive="base">
                                        <p:cTn id="72" dur="500" fill="hold"/>
                                        <p:tgtEl>
                                          <p:spTgt spid="81934"/>
                                        </p:tgtEl>
                                        <p:attrNameLst>
                                          <p:attrName>ppt_x</p:attrName>
                                        </p:attrNameLst>
                                      </p:cBhvr>
                                      <p:tavLst>
                                        <p:tav tm="0">
                                          <p:val>
                                            <p:strVal val="0-#ppt_w/2"/>
                                          </p:val>
                                        </p:tav>
                                        <p:tav tm="100000">
                                          <p:val>
                                            <p:strVal val="#ppt_x"/>
                                          </p:val>
                                        </p:tav>
                                      </p:tavLst>
                                    </p:anim>
                                    <p:anim calcmode="lin" valueType="num">
                                      <p:cBhvr additive="base">
                                        <p:cTn id="73" dur="500" fill="hold"/>
                                        <p:tgtEl>
                                          <p:spTgt spid="81934"/>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5950"/>
                            </p:stCondLst>
                            <p:childTnLst>
                              <p:par>
                                <p:cTn id="75" presetID="2" presetClass="entr" presetSubtype="4" fill="hold" nodeType="afterEffect">
                                  <p:stCondLst>
                                    <p:cond delay="0"/>
                                  </p:stCondLst>
                                  <p:childTnLst>
                                    <p:set>
                                      <p:cBhvr>
                                        <p:cTn id="76" dur="1" fill="hold">
                                          <p:stCondLst>
                                            <p:cond delay="0"/>
                                          </p:stCondLst>
                                        </p:cTn>
                                        <p:tgtEl>
                                          <p:spTgt spid="81937"/>
                                        </p:tgtEl>
                                        <p:attrNameLst>
                                          <p:attrName>style.visibility</p:attrName>
                                        </p:attrNameLst>
                                      </p:cBhvr>
                                      <p:to>
                                        <p:strVal val="visible"/>
                                      </p:to>
                                    </p:set>
                                    <p:anim calcmode="lin" valueType="num">
                                      <p:cBhvr additive="base">
                                        <p:cTn id="77" dur="500" fill="hold"/>
                                        <p:tgtEl>
                                          <p:spTgt spid="81937"/>
                                        </p:tgtEl>
                                        <p:attrNameLst>
                                          <p:attrName>ppt_x</p:attrName>
                                        </p:attrNameLst>
                                      </p:cBhvr>
                                      <p:tavLst>
                                        <p:tav tm="0">
                                          <p:val>
                                            <p:strVal val="#ppt_x"/>
                                          </p:val>
                                        </p:tav>
                                        <p:tav tm="100000">
                                          <p:val>
                                            <p:strVal val="#ppt_x"/>
                                          </p:val>
                                        </p:tav>
                                      </p:tavLst>
                                    </p:anim>
                                    <p:anim calcmode="lin" valueType="num">
                                      <p:cBhvr additive="base">
                                        <p:cTn id="78" dur="500" fill="hold"/>
                                        <p:tgtEl>
                                          <p:spTgt spid="81937"/>
                                        </p:tgtEl>
                                        <p:attrNameLst>
                                          <p:attrName>ppt_y</p:attrName>
                                        </p:attrNameLst>
                                      </p:cBhvr>
                                      <p:tavLst>
                                        <p:tav tm="0">
                                          <p:val>
                                            <p:strVal val="1+#ppt_h/2"/>
                                          </p:val>
                                        </p:tav>
                                        <p:tav tm="100000">
                                          <p:val>
                                            <p:strVal val="#ppt_y"/>
                                          </p:val>
                                        </p:tav>
                                      </p:tavLst>
                                    </p:anim>
                                  </p:childTnLst>
                                </p:cTn>
                              </p:par>
                            </p:childTnLst>
                          </p:cTn>
                        </p:par>
                        <p:par>
                          <p:cTn id="79" fill="hold">
                            <p:stCondLst>
                              <p:cond delay="6450"/>
                            </p:stCondLst>
                            <p:childTnLst>
                              <p:par>
                                <p:cTn id="80" presetID="42"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p:bldP spid="81929" grpId="0"/>
      <p:bldP spid="81930" grpId="0"/>
      <p:bldP spid="81931" grpId="0"/>
      <p:bldP spid="81938"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2"/>
</p:tagLst>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1843</TotalTime>
  <Words>3498</Words>
  <Application>Microsoft Office PowerPoint</Application>
  <PresentationFormat>自定义</PresentationFormat>
  <Paragraphs>514</Paragraphs>
  <Slides>34</Slides>
  <Notes>32</Notes>
  <HiddenSlides>0</HiddenSlides>
  <MMClips>1</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34</vt:i4>
      </vt:variant>
    </vt:vector>
  </HeadingPairs>
  <TitlesOfParts>
    <vt:vector size="52" baseType="lpstr">
      <vt:lpstr>Batang</vt:lpstr>
      <vt:lpstr>Gulim</vt:lpstr>
      <vt:lpstr>方正超粗黑简体</vt:lpstr>
      <vt:lpstr>方正大黑简体</vt:lpstr>
      <vt:lpstr>方正兰亭大黑_GBK</vt:lpstr>
      <vt:lpstr>方正正大黑简体</vt:lpstr>
      <vt:lpstr>方正正黑简体</vt:lpstr>
      <vt:lpstr>方正正中黑简体</vt:lpstr>
      <vt:lpstr>黑体</vt:lpstr>
      <vt:lpstr>宋体</vt:lpstr>
      <vt:lpstr>微软雅黑</vt:lpstr>
      <vt:lpstr>Arial</vt:lpstr>
      <vt:lpstr>Calibri</vt:lpstr>
      <vt:lpstr>Calibri Light</vt:lpstr>
      <vt:lpstr>Impact</vt:lpstr>
      <vt:lpstr>1_自定义设计方案</vt:lpstr>
      <vt:lpstr>自定义设计方案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218</cp:revision>
  <dcterms:created xsi:type="dcterms:W3CDTF">2015-09-12T03:56:43Z</dcterms:created>
  <dcterms:modified xsi:type="dcterms:W3CDTF">2016-11-07T14:41:20Z</dcterms:modified>
  <cp:category>锐旗设计；https://9ppt.taobao.com</cp:category>
</cp:coreProperties>
</file>